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et God arise, let his enemies be scattered: let them also that hate him flee before him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et God arise, let his enemies be scattered: let them also that hate him flee before him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s smoke is driven away, so drive them away: as wax melts before the fire, so let the wicked perish at the presence of Go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s smoke is driven away, so drive them away: as wax melts before the fire, so let the wicked perish at the presence of Go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let the righteous be glad; let them rejoice before God: yea, let them exceedingly rejoic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Sing unto God, sing praises to his name: extol him that rides upon the heavens by his name JAH, and rejoice before him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Sing unto God, sing praises to his name: extol him that rides upon the heavens by his name JAH, and rejoice before him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 father of the fatherless, and a judge of the widows, is God in his holy habitation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 father of the fatherless, and a judge of the widows, is God in his holy habitation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God sets the solitary in families: he brings out those which are bound with chains: but the rebellious dwell in a dry lan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God sets the solitary in families: he brings out those which are bound with chains: but the rebellious dwell in a dry lan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O God, when you went forth before your people, when you did march through the wilderness; Selah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earth shook, the heavens also dropped at the presence of God: even Sinai itself was moved at the presence of God, the God of Israel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earth shook, the heavens also dropped at the presence of God: even Sinai itself was moved at the presence of God, the God of Israel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ou, O God, did send a plentiful rain, whereby you did confirm yours inheritance, when it was weary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Your congregation has dwelt therein: you, O God, have prepared of your goodness for the poor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Lord gave the word: great was the company of those that published it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Kings of armies did flee swiftly: and she that tarried at home divided the spoil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Kings of armies did flee swiftly: and she that tarried at home divided the spoil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ough all of you have lien among the pots, yet shall all of you be as the wings of a dove covered with silver, and her feathers with yellow gol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ough all of you have lien among the pots, yet shall all of you be as the wings of a dove covered with silver, and her feathers with yellow gol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en the Almighty scattered kings in it, it was white as snow in Salmon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hill of God is as the hill of Bashan; an high hill as the hill of Bashan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hy leap all of you, all of you high hills? this is the hill which God desires to dwell in; yea, the LORD will dwell in it for ever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hy leap all of you, all of you high hills? this is the hill which God desires to dwell in; yea, the LORD will dwell in it for ever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chariots of God are twenty thousand, even thousands of angels: the Lord is among them, as in Sinai, in the holy plac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chariots of God are twenty thousand, even thousands of angels: the Lord is among them, as in Sinai, in the holy plac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You have ascended on high, you have led captivity captive: you have received gifts for men; yea, for the rebellious also, that the LORD God might dwell among them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You have ascended on high, you have led captivity captive: you have received gifts for men; yea, for the rebellious also, that the LORD God might dwell among them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lessed be the Lord, who daily loads us with benefits, even the God of our salvation. Selah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lessed be the Lord, who daily loads us with benefits, even the God of our salvation. Selah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He that is our God is the God of salvation; and unto GOD the Lord belong the issues from death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He that is our God is the God of salvation; and unto GOD the Lord belong the issues from death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ut God shall wound the head of his enemies, and the hairy scalp of such an one as goes on still in his trespasses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ut God shall wound the head of his enemies, and the hairy scalp of such an one as goes on still in his trespasses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Lord said, I will bring again from Bashan, I will bring my people again from the depths of the sea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Lord said, I will bring again from Bashan, I will bring my people again from the depths of the sea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at your foot may be dipped in the blood of yours enemies, and the tongue of your dogs in the same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at your foot may be dipped in the blood of yours enemies, and the tongue of your dogs in the same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y have seen your activities, O God; even the activities of my God, my King, in the sanctuary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y have seen your activities, O God; even the activities of my God, my King, in the sanctuary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 singers went before, the players on instruments followed after; among them were the damsels playing with timbrels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 singers went before, the players on instruments followed after; among them were the damsels playing with timbrel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less all of you God in the congregations, even the Lord, from the fountain of Israel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re is little Benjamin with their ruler, the princes of Judah and their council, the princes of Zebulun, and the princes of Naphtali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re is little Benjamin with their ruler, the princes of Judah and their council, the princes of Zebulun, and the princes of Naphtali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Your God has commanded your strength: strengthen, O God, that which you have wrought for us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Your God has commanded your strength: strengthen, O God, that which you have wrought for us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ecause of your temple at Jerusalem shall kings bring presents unto you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Rebuke the company of spearmen, the multitude of the bulls, with the calves of the people, till every one submit himself with pieces of silver: scatter you the people that delight in war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Rebuke the company of spearmen, the multitude of the bulls, with the calves of the people, till every one submit himself with pieces of silver: scatter you the people that delight in war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Rebuke the company of spearmen, the multitude of the bulls, with the calves of the people, till every one submit himself with pieces of silver: scatter you the people that delight in war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Princes shall come out of Egypt; Ethiopia shall soon stretch out her hands unto God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Sing unto God, all of you kingdoms of the earth; O sing praises unto the Lord; Selah: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o him that rides upon the heavens of heavens, which were of old; lo, he does send out his voice, and that a mighty voice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o him that rides upon the heavens of heavens, which were of old; lo, he does send out his voice, and that a mighty voice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scribe all of you strength unto God: his excellency is over Israel, and his strength is in the clouds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scribe all of you strength unto God: his excellency is over Israel, and his strength is in the clouds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O God, you are terrible out of your holy places: the God of Israel is he that gives strength and power unto his people. Blessed be God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O God, you are terrible out of your holy places: the God of Israel is he that gives strength and power unto his people. Blessed be Go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0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எழுந்தருளுவார், அவருடைய சத்துருக்கள் சிதறுண்டு, அவரைப் பகைக்கிறவர்கள் அவருக்கு முன்ப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டிப்போ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கை பறக்கடிக்கப்படுவதுபோல அவர்களைப் பறக்கடிப்பீர்; மெழுகு அக்கினிக்குமுன் உருகுவது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ன்மார்க்கர் தேவனுக்குமுன் அழி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திமான்களோ தேவனுக்குமுன்பாக மகிழ்ந்து களிகூர்ந்து, ஆனந்த சந்தோஷமடை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ைப்பாடி, அவருடைய நாமத்தைக் கீர்த்தனம்பண்ணுங்கள்; வனாந்தரங்களில் ஏறிவருகிறவருக்கு வழ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யத்தப்படுத்துங்கள்; அவருடைய நாமம் யேகோவா, அவருக்கு முன்பாகக் களிகூ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ம்முடைய பரிசுத்த வாசஸ்தலத்திலிருக்கிற தேவன், திக்கற்ற பிள்ளைகளுக்குத் தகப்பனும், விதவை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ம் விசாரிக்கிறவர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தனிமையானவர்களுக்கு வீடுவாசல் ஏற்படுத்தி, கட்டுண்டவர்களை விடுதலையாக்குகிறார்; துரோகிகள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றண்ட பூமியில் தங்க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ே, நீர் உம்முடைய ஜனங்களுக்கு முன்னே சென்று அவாந்தரவெளியிலே நடந்துவருகையில்,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 அதிர்ந்தது; தேவனாகிய உமக்கு முன்பாக வானமும் பொழிந்தது; இஸ்ரவேலின் தேவனாயிருக்கிற தேவன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ன்பாகவே இந்தச் சீனாய் மலையும் அசை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ே, சம்பூரண மழையைப் பெய்யப்பண்ணினீர்; இளைத்துப்போன உமது சுதந்தரத்தைத் திடப்படுத்த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மந்தை அதிலே தங்கியிருந்தது; தேவனே உம்முடைய தயையினாலே ஏழைகளைப் பராமரி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ண்டவர் வசனம் தந்தார்; அதைப் பிரசித்தப்படுத்துகிறவர்களின் கூட்டம் மிகுத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னைகளின் ராஜாக்கள் தத்தளித்து ஓடினார்கள்; வீட்டிலிருந்த ஸ்திரீயானவள் கொள்ளைப்பொருள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ங்கிட்ட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அடுப்பினடியில் கிடந்தவர்களாயிருந்தாலும், வெள்ளியால் அலங்கரிக்கப்பட்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றாச்சிறகுகள்போலவும், பசும்பொன் நிறமாகிய அதின் இறகுகளின் சாயலாகவும் இருப்ப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ர்வவல்லவர் அதில் ராஜாக்களைச் சிதறடித்தபோது, அது சல்மோன் மலையின் உறைந்த மழைபோல் வெண்மைய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பர்வதம் பாசான் பர்வதம் போலிருக்கிறது; பாசான் பர்வதம் உயர்ந்த சிகரங்கள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யர்ந்த சிகரமுள்ள பர்வதங்களே, ஏன் துள்ளுகிறீர்கள்; இந்தப் பர்வதத்தில் வாசமாயிருக்க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ும்பினார்; ஆம், கர்த்தர் இதிலே என்றென்றைக்கும் வாசமாயிரு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டைய இரதங்கள் பதினாயிரங்களும், ஆயிரமாயிரங்களுமாயிருக்கிறது, ஆண்டவர் பரிசுத்த ஸ்தல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ீனாயிலிருந்தவண்னாமாய் அவைகளுக்குள் இ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ரீர் உன்னதத்திற்கு ஏறி, சிறைப்பட்டவர்களைச் சிறையாக்கிக் கொண்டுபோனீர்; தேவனாகிய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ருக்குள் வாசம்பண்ணும்பொருட்டு, துரோகிகளாகிய மனுஷர்களுக்காகவும் வரங்களைப் பெற்றுக்கொண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ந்நாளும் ஆண்டவருக்கு ஸ்தோத்திரமுண்டாவதாக; நம்மேல் பாரஞ்சுமத்தினாலும் நம்மை இரட்சிக்கிற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ே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தேவன் இரட்சிப்பை அருளும் தேவனாயிருக்கிறார்; ஆண்டவராகிய கர்த்தரால் மரணத்திற்கு நீ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ழிகளு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ய்யாகவே தேவன் தம்முடைய சத்துருக்களின் சிரசையும், தன் அக்கிரமங்களில் துணிந்து நடக்கிறவ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யிருள்ள உச்சந்தலையையும் உடை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கால்கள் சத்துருக்களின் இரத்தத்தில் பதியும்படியாகவும், உன் நாய்களின் நாவு அ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க்கும்படியா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ுடைய ஜனத்தைப் பாசானிலிருந்து திரும்ப அழைத்துவருவேன்; அதைச் சமுத்திர ஆழங்களிலிருந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ம்ப அழைத்துவருவேன் என்று ஆண்டவர் சொன்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வனே உம்முடைய நடைகளைக் கண்டார்கள்; என் தேவனும் என் ராஜாவும் பரிசுத்த ஸ்தலத்திலே நடந்துவரு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ைகளையே க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ுன்னாகப் பாடுகிறவர்களும் பின்னாக வீணைகளை வாசிக்கிறவர்களும், சுற்றிலும் தம்புரு வாசி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ன்னிகைகளும் நட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ஊற்றிலிருந்து தோன்றினவர்களே, சபைகளின் நடுவே ஆண்டவராகிய தேவனை ஸ்தோத்திர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ங்கே அவர்களை ஆளுகிற சின்ன பென்யமீனும், யூதாவின் பிரபுக்களும் அவர்கள் கூட்டமும், செபுலோன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புக்களும், நப்தலியின் பிரபுக்களும்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தேவன் உனக்குப் பலத்தைக் கட்டளையிட்டார்; தேவனே நீர் எங்கள்நிமித்தம் உண்டுபண்ணினத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டப்படுத்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ருசலேமிலுள்ள உம்முடைய ஆலயத்தினிமித்தம், ராஜாக்கள் உமக்குக் காணிக்கைகளைக் கொண்டுவர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ணலிலுள்ள மிருககூட்டத்தையும், ஜனங்களாகிய கன்றுகளோடுகூட ரிஷப கூட்டத்தையும் அதட்ட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வ்வொருவனும் வெள்ளிப்பணங்களைக் கொண்டுவந்து பணிந்துகொள்ளுவான்; யுத்தங்களில் பிரியப்படுகிற ஜனங்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தறட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ரபுக்கள் எகிப்திலிருந்து வருவார்கள்; எத்தியோப்பியா தேவனை நோக்கி கையெடுக்கத் தீவிர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ூமியின் ராஜ்யங்களே, தேவனைப் பாடி, ஆண்டவரைக் கீர்த்தனம் பண்ணுங்கள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ிமுதலாயிருக்கிற வானாதி வானங்களின்மேல் எழுந்தருளியிருக்கிறவரைப் பாடுங்கள், இதோ, தமது சத்தத்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லத்த சத்தமாய் முழங்கப்பண்ண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ேவனுடைய வல்லமையைப் பிரசித்தப்படுத்துங்கள்; அவருடைய மகிமை இஸ்ரவேலின்மேலும், அவருடைய வல்ல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ேகமண்டலங்களிலும் உள்ள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ே, உமது பரிசுத்த ஸ்தலங்களிலிருந்து பயங்கரமாய் விளங்குகிறீர்; இஸ்ரவேலின் தேவன் த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ங்களுக்குப் பெலனையும் சத்துவத்தையும் அருளுகிறவர்; தேவனுக்கு ஸ்தோத்திரமுண்டா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2026-11-02T18:56:08Z</dcterms:created>
  <dcterms:modified xsi:type="dcterms:W3CDTF">2026-11-02T18:56:08Z</dcterms:modified>
  <dc:title>சங்கீதம் : 68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