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00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அன்பிற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ழம் இ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ழ்கடல் அளந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ேசரின் அன்ப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ளந்திட முடியா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ியாம் என்னை தெரிந்தெடு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ையும் காட்டின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ும் வழியும் சத்திய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 மேய்ப்பனும் அவரே – இயேசு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ல்ல போராட்டம் போரா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 தேவன் அருள்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ட்டத்தை முடித்து கடைசி ம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சுவாசம் காத்துக் கொள்வாய் – இயேசு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ல்வாரி நாயகன் சிந்தும் இர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றைகளை நீக்க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ன் இயேசு இருகரம் நீட்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ைப்பதை பாராயோ – இயேசுவ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2026-11-01T06:16:03Z</dcterms:created>
  <dcterms:modified xsi:type="dcterms:W3CDTF">2026-11-01T06:16:03Z</dcterms:modified>
  <dc:title>துதிப் பாடல்கள் : 480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