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presProps" Target="presProps.xml"/>
  <Relationship Id="rId102" Type="http://schemas.openxmlformats.org/officeDocument/2006/relationships/viewProps" Target="viewProps.xml"/>
  <Relationship Id="rId10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தான ஆசாரியன் அவனை நோக்கி: காரியம் இப்படியாயிருக்கிறது என்று கேட்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சகோதரரே, பிதாக்களே, கேளுங்கள். நம்முடைய பிதாவாகிய ஆபிரகாம் காரானூரிலே குடியிருக்கிறதற்கு முன்னமே மெசொப்பொத்தாமியா நாட்டிலே இருக்கும்போது மகிமையின் தேவன் அவனுக்குத் தரிசனமாகி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சகோதரரே, பிதாக்களே, கேளுங்கள். நம்முடைய பிதாவாகிய ஆபிரகாம் காரானூரிலே குடியிருக்கிறதற்கு முன்னமே மெசொப்பொத்தாமியா நாட்டிலே இருக்கும்போது மகிமையின் தேவன் அவனுக்குத் தரிசனமாகி: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தேசத்தையும் உன் இனத்தையும் விட்டுப் புறப்பட்டு, நான் உனக்குக் காண்பிக்கும் தேசத்துக்கு வா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தேசத்தையும் உன் இனத்தையும் விட்டுப் புறப்பட்டு, நான் உனக்குக் காண்பிக்கும் தேசத்துக்கு வா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கல்தேயர் தேசத்தைவிட்டுப் புறப்பட்டு, காரானூரிலே வாசம்பண்ணினான். அவனுடைய தகப்பன் மரித்தபின்பு, அவ்விடத்தை விட்டு நீங்கள் இப்பொழுது குடியிருக்கிற இத்தேசத்திற்கு அவனை அழைத்துக்கொண்டுவந்து குடியிருக்கும்படி செய்த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அவன் கல்தேயர் தேசத்தைவிட்டுப் புறப்பட்டு, காரானூரிலே வாசம்பண்ணினான். அவனுடைய தகப்பன் மரித்தபின்பு, அவ்விடத்தை விட்டு நீங்கள் இப்பொழுது குடியிருக்கிற இத்தேசத்திற்கு அவனை அழைத்துக்கொண்டுவந்து குடியிருக்கும்படி செய்த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லே ஒரு அடி நிலத்தையாகிலும் அவனுடைய கையாட்சிக்குக் கொடாமலிருக்கையில், அவனுக்குப் பிள்ளையில்லாதிருக்கும்போது: உனக்கும் உனக்குப் பின்வரும் உன் சந்ததிக்கும் இதைச் சுதந்தரமாகத் தருவேன் என்று அவனுக்கு வாக்குத்தத்தம்பண்ணின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திலே ஒரு அடி நிலத்தையாகிலும் அவனுடைய கையாட்சிக்குக் கொடாமலிருக்கையில், அவனுக்குப் பிள்ளையில்லாதிருக்கும்போது: உனக்கும் உனக்குப் பின்வரும் உன் சந்ததிக்கும் இதைச் சுதந்தரமாகத் தருவேன் என்று அவனுக்கு வாக்குத்தத்தம்பண்ணின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 தேவன் அவனை நோக்கி: உன் சந்ததியார் அந்நிய தேசத்தில் சஞ்சரிப்பார்கள்; அத்தேசத்தார் அவர்களை அடிமைகளாக்கி, நானூறு வருஷம் துன்பப்படுத்த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ந்தப்படி தேவன் அவனை நோக்கி: உன் சந்ததியார் அந்நிய தேசத்தில் சஞ்சரிப்பார்கள்; அத்தேசத்தார் அவர்களை அடிமைகளாக்கி, நானூறு வருஷம் துன்பப்படுத்த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 அடிமைப்படுத்தும் ஜனத்தை நான் ஆக்கினைக்குட்படுத்துவேன். அதற்குப்பின் அவர்கள் புறப்பட்டுவந்து இவ்விடத்திலே எனக்கு ஆராதனை செய்வார்கள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ை அடிமைப்படுத்தும் ஜனத்தை நான் ஆக்கினைக்குட்படுத்துவேன். அதற்குப்பின் அவர்கள் புறப்பட்டுவந்து இவ்விடத்திலே எனக்கு ஆராதனை செய்வார்கள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 விருத்தசேதன உடன்படிக்கையையும் அவனுக்கு ஏற்படுத்தினார். அந்தப்படியே அவன் ஈசாக்கைப் பெற்றபோது, எட்டாம் நாளிலே அவனை விருத்தசேதனம்பண்ணினான். ஈசாக்கு யாக்கோபையும், யாக்கோபு பன்னிரண்டு கோத்திரப்பிதாக்களையும் பெற்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கோத்திரப்பிதாக்கள் பொறாமைகொண்டு யோசேப்பை எகிப்துக்குக் கொண்டுபோகும்படியாக விற்றுப்போட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கோத்திரப்பிதாக்கள் பொறாமைகொண்டு யோசேப்பை எகிப்துக்குக் கொண்டுபோகும்படியாக விற்றுப்போட்ட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ோ அவனுடனேகூட இருந்து, எல்லா உபத்திரவங்களினின்றும் அவனை விடுவித்து, எகிப்தின் ராஜாவாகிய பார்வோன் சமுகத்திலே அவனுக்குக் கிருபையையும் ஞானத்தையும் அருளினார்; அந்த ராஜா அவனை எகிப்துதேசத்திற்கும் தன் வீட்டனைத்திற்கும் அதிகாரியாக ஏற்படுத்தின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ோ அவனுடனேகூட இருந்து, எல்லா உபத்திரவங்களினின்றும் அவனை விடுவித்து, எகிப்தின் ராஜாவாகிய பார்வோன் சமுகத்திலே அவனுக்குக் கிருபையையும் ஞானத்தையும் அருளினார்; அந்த ராஜா அவனை எகிப்துதேசத்திற்கும் தன் வீட்டனைத்திற்கும் அதிகாரியாக ஏற்படுத்தின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கிப்து கானான் என்னும் தேசங்களிலெங்கும் பஞ்சமும் மிகுந்த வருத்தமும் உண்டாகி, நம்முடைய பிதாக்களுக்கு ஆகாரம் கிடையாமற்போயிற்ற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எகிப்து கானான் என்னும் தேசங்களிலெங்கும் பஞ்சமும் மிகுந்த வருத்தமும் உண்டாகி, நம்முடைய பிதாக்களுக்கு ஆகாரம் கிடையாமற்போயிற்ற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எகிப்திலே தானியம் உண்டென்று யாக்கோபு கேள்விப்பட்டு நம்முடைய பிதாக்களை முதலாந்தரம் அனுப்பின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ந்தரம் யோசேப்பு தன்னுடைய சகோதரருக்குத் தன்னைத் தெரியப்படுத்தினான். யோசேப்புடைய வம்சமும் பார்வோனுக்குக் தெரியவ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ந்தரம் யோசேப்பு தன்னுடைய சகோதரருக்குத் தன்னைத் தெரியப்படுத்தினான். யோசேப்புடைய வம்சமும் பார்வோனுக்குக் தெரியவ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யோசேப்பு, தன்னுடைய தகப்பன் யாக்கோபும் தன்னுடைய இனத்தார் யாவருமாகிய, எழுபத்தைந்துபேரை அழைக்க அனுப்ப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 யாக்கோபு எகிப்துக்குப்போனான். அவனும் நம்முடைய பிதாக்களும் மரித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ங்கேயிருந்து சீகேமுக்குக் கொண்டுவரப்பட்டு, ஆபிரகாம் சீகேமின் தகப்பனாகிய ஏமோருடைய சந்ததியாரிடத்தில் ரொக்கக்கிரயத்துக்கு வாங்கியிருந்த கல்லறையில் வைக்கப்பட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க்கு தேவன் ஆணையிட்டு அருளின வாக்குத்தத்தம் நிறைவேறுங்காலம் சமீபித்தபோ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பிரகாமுக்கு தேவன் ஆணையிட்டு அருளின வாக்குத்தத்தம் நிறைவேறுங்காலம் சமீபித்தபோத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யோசேப்பை அறியாத வேறொரு ராஜா தோன்றின காலமளவும், ஜனங்கள் எகிப்திலே பலுகிப் பெரு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் நம்முடைய ஜனங்களை வஞ்சனையாய் நடப்பித்து, நம்முடைய பிதாக்களின் குழந்தைகள் உயிரோடிராதபடிக்கு அவர்கள் அவைகளை வெளியே போட்டுவிடும்படி செய்து, அவர்களை உபத்திரவப்படுத்த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க்காலத்திலே மோசே பிறந்து, திவ்விய சவுந்தரியமுள்ளவனாயிருந்து, மூன்று மாதமளவும் தன் தகப்பன் வீட்டிலே வளர்க்கப்பட்ட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வெளியே போட்டுவிடப்பட்டபோது, பார்வோனுடைய குமாரத்தி அவனை எடுத்துத் தனக்குப் பிள்ளையாக வளர்த்த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ோசே எகிப்தியருடைய சகல சாஸ்திரங்களிலும் கற்பிக்கப்பட்டு, வாக்கிலும் செய்கையிலும் வல்லவனா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க்கு நாற்பது வயதானபோது, இஸ்ரவேல் புத்திரராகிய தன்னுடைய சகோதரரைக் கண்டு சந்திக்கும்படி அவனுடைய இருதயத்தில் எண்ணமுண்ட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ில் ஒருவன் அநியாயமாய் நடத்தப்படுகிறதை அவன் கண்டு, அவனுக்குத் துணைநின்று, எகிப்தியனை வெட்டி, துன்பப்பட்டவனுக்கு நியாயஞ்செய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ர்களில் ஒருவன் அநியாயமாய் நடத்தப்படுகிறதை அவன் கண்டு, அவனுக்குத் துணைநின்று, எகிப்தியனை வெட்டி, துன்பப்பட்டவனுக்கு நியாயஞ்செய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னுடைய கையினாலே தேவன் தங்களுக்கு இரட்சிப்பைத் தருவாரென்பதைத் தன்னுடைய சகோதரர் அறிந்துகொள்வார்களென்று அவன் நினைத்தான்; அவர்களோ அதை அறிய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னுடைய கையினாலே தேவன் தங்களுக்கு இரட்சிப்பைத் தருவாரென்பதைத் தன்னுடைய சகோதரர் அறிந்துகொள்வார்களென்று அவன் நினைத்தான்; அவர்களோ அதை அறிய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நாளிலே சண்டைபண்ணிக்கொண்டிருக்கிற இரண்டுபேருக்கு அவன் எதிர்ப்பட்டு: மனுஷரே, நீங்கள் சகோதரராயிருக்கிறீர்கள்: ஒருவருக்கொருவர் நியாயஞ்செய்கிறதென்ன என்று, அவர்களைச் சமாதானப்படுத்தும்படி பேசின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மறுநாளிலே சண்டைபண்ணிக்கொண்டிருக்கிற இரண்டுபேருக்கு அவன் எதிர்ப்பட்டு: மனுஷரே, நீங்கள் சகோதரராயிருக்கிறீர்கள்: ஒருவருக்கொருவர் நியாயஞ்செய்கிறதென்ன என்று, அவர்களைச் சமாதானப்படுத்தும்படி பேசி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றனுக்கு அநியாயஞ்செய்தவன் அவனைப் பிடித்துத் தள்ளி எங்கள்மேல் அதிகாரியாகவும் நியாயாதிபதியாகவும் உன்னை ஏற்படுத்தினவன் யார்?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றனுக்கு அநியாயஞ்செய்தவன் அவனைப் பிடித்துத் தள்ளி எங்கள்மேல் அதிகாரியாகவும் நியாயாதிபதியாகவும் உன்னை ஏற்படுத்தினவன் யார்?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ேற்று நீ அந்த எகிப்தியனைக்கொன்றதுபோல என்னையும் கொன்றுபோட மனதாயிருக்கிறாயோ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ந்த வார்த்தையினிமித்தம் மோசே ஓடிப்போய், மீதியான் தேசத்திலே சஞ்சரித்துக்கொண்டிருந்தான்; அங்கே இருக்கும்போது அவனுக்கு இரண்டு குமாரர்கள் பிறந்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ற்பது வருஷம் சென்றபின்பு, சீனாய்மலையின் வனாந்தரத்திலே கர்த்தருடைய தூதனானவர் முட்செடி எரிகிற அக்கினிஜுவாலையிலே அவனுக்குத் தரிசனமான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ோசே அந்தத் தரிசனத்தைக்கண்டு, அதிசயப்பட்டு, அதை உற்றுப்பார்க்கும்படி சமீபித்துவருகையில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ு கர்த்தர் திருவுளம்பற்றின சத்தம் அவனுக்கு உண்டாயிற்று. அப்பொழுது மோசே நடுக்கமடைந்து, உற்றுப்பார்க்கத் துணியாமல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ஆபிரகாமின் தேவனும் ஈசாக்கின் தேவனும் யாக்கோபின் தேவனுமாகிய உன் பிதாக்களுடைய தேவனாயிருக்கிறேன் என்று கர்த்தர் திருவுளம்பற்றின சத்தம் அவனுக்கு உண்டாயிற்று. அப்பொழுது மோசே நடுக்கமடைந்து, உற்றுப்பார்க்கத் துணியாமலிருந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ின்னும் கர்த்தர் அவனை நோக்கி: உன் பாதங்களிலிருக்கிற பாதரட்சைகளைக் கழற்றிப்போடு; நீ நிற்கிற இடம் பரிசுத்த பூமியாயிருக்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கிப்திலிருக்கிற என் ஜனத்தின் உபத்திரவத்தை நான் பார்க்கவே பார்த்து, அவர்கள் பெருமூச்சைக்கேட்டு, அவர்களை விடுவிக்கும்படி இறங்கினேன்; ஆகையால், நீ வா நான் உன்னை எகிப்திற்கு அனுப்புவேன் என்ற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கிப்திலிருக்கிற என் ஜனத்தின் உபத்திரவத்தை நான் பார்க்கவே பார்த்து, அவர்கள் பெருமூச்சைக்கேட்டு, அவர்களை விடுவிக்கும்படி இறங்கினேன்; ஆகையால், நீ வா நான் உன்னை எகிப்திற்கு அனுப்புவேன்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ை அதிகாரியாகவும் நியாயாதிபதியாகவும் ஏற்படுத்தினவன் யாரென்று சொல்லி அவர்கள் மறுதலித்திருந்த இந்த மோசேயைத்தானே தேவன், முட்செடியில் அவனுக்குத் தரிசனமான தூதனாலே தலைவனாகவும் மீட்பனாகவும் அனுப்பின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உன்னை அதிகாரியாகவும் நியாயாதிபதியாகவும் ஏற்படுத்தினவன் யாரென்று சொல்லி அவர்கள் மறுதலித்திருந்த இந்த மோசேயைத்தானே தேவன், முட்செடியில் அவனுக்குத் தரிசனமான தூதனாலே தலைவனாகவும் மீட்பனாகவும் அனுப்பின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ே அவர்களை அங்கேயிருந்து அழைத்துவந்து, எகிப்து தேசத்திலேயும் சிவந்த சமுத்திரத்திலேயும், நாற்பது வருஷகாலமாய் வனாந்தரத்திலேயும்,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வனே அவர்களை அங்கேயிருந்து அழைத்துவந்து, எகிப்து தேசத்திலேயும் சிவந்த சமுத்திரத்திலேயும், நாற்பது வருஷகாலமாய் வனாந்தரத்திலேயும், அற்புதங்களையும் அடையாளங்களையும் செய்த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ை நோக்கி: உங்கள் தேவனாகிய கர்த்தர் உங்கள் சகோதரரிலிருந்து என்னைப்போல ஒரு தீர்க்கதரிசியை உங்களுக்காக எழும்பப்பண்ணுவார், அவருக்குச் செவிகொடுப்பீர்களாக என்று சொன்னவன் இந்த மோசேயே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ஸ்ரவேல் புத்திரரை நோக்கி: உங்கள் தேவனாகிய கர்த்தர் உங்கள் சகோதரரிலிருந்து என்னைப்போல ஒரு தீர்க்கதரிசியை உங்களுக்காக எழும்பப்பண்ணுவார், அவருக்குச் செவிகொடுப்பீர்களாக என்று சொன்னவன் இந்த மோசேய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ீனாய்மலையில் தன்னுடனே பேசின தூதனோடும் நம்முடைய பிதாக்களோடுங்கூட வனாந்தரத்திலே சபைக்குள்ளிருந்தவனும், நமக்குக் கொடுக்கும்படி ஜீவவாக்கியங்களைப் பெற்றவனும் இவன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ீனாய்மலையில் தன்னுடனே பேசின தூதனோடும் நம்முடைய பிதாக்களோடுங்கூட வனாந்தரத்திலே சபைக்குள்ளிருந்தவனும், நமக்குக் கொடுக்கும்படி ஜீவவாக்கியங்களைப் பெற்றவனும் இவனே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இவனுக்கு நம்முடைய பிதாக்கள் கீழ்ப்படிய மனதாயிராமல், இவனைத்தள்ளிவிட்டு, தங்கள் இருதயங்களிலே எகிப்துக்குத் திரும்ப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ை நோக்கி: எகிப்துதேசத்திலிருந்து எங்களை அழைத்துக்கொண்டுவந்த அந்த மோசேக்கு என்ன சம்பவித்ததோ அறியோம்; ஆதலால் எங்களுக்கு முன்செல்லும் தெய்வங்களை எங்களுக்கு உண்டுபண்ணும் என்று சொல்லி;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ை நோக்கி: எகிப்துதேசத்திலிருந்து எங்களை அழைத்துக்கொண்டுவந்த அந்த மோசேக்கு என்ன சம்பவித்ததோ அறியோம்; ஆதலால் எங்களுக்கு முன்செல்லும் தெய்வங்களை எங்களுக்கு உண்டுபண்ணும் என்று சொல்லி;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்நாட்களில் ஒரு கன்றுக்குட்டியை உண்டுபண்ணி, அந்த விக்கிரகத்திற்குப் பலியிட்டு, தங்கள் கையின் கிரியைகளில் களிகூர்ந்த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ந்நாட்களில் ஒரு கன்றுக்குட்டியை உண்டுபண்ணி, அந்த விக்கிரகத்திற்குப் பலியிட்டு, தங்கள் கையின் கிரியைகளில் களிகூர்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தேவன் அவர்களைவிட்டு விலகி, வானசேனைக்கு ஆராதனைசெய்ய அவர்களை ஒப்புக்கொடுத்தார். அதைக்குறித்து: இஸ்ரவேல் வம்சத்தாரே, நீங்கள் வனாந்தரத்திலிருந்த நாற்பது வருஷம்வரையில் காணிக்கைகளையும் பலிகளையும் எனக்குச் செலுத்தினீர்களோ என்ற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ப்பொழுது தேவன் அவர்களைவிட்டு விலகி, வானசேனைக்கு ஆராதனைசெய்ய அவர்களை ஒப்புக்கொடுத்தார். அதைக்குறித்து: இஸ்ரவேல் வம்சத்தாரே, நீங்கள் வனாந்தரத்திலிருந்த நாற்பது வருஷம்வரையில் காணிக்கைகளையும் பலிகளையும் எனக்குச் செலுத்தினீர்களோ என்ற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ிந்துகொள்ளும்படி நீங்கள் உண்டாக்கின சொரூபங்களாகிய மோளோகினுடைய கூடாரத்தையும், உங்கள் தேவனாகிய ரெம்பான் என்னும் நட்சத்திர சொரூபத்தையும் சுமந்தீர்களே, ஆகையால் உங்களைப் பாபிலோனுக்கு அப்புறத்திலே குடிபோகப்பண்ணுவேன் என்றும், தீர்க்கதரிசிகளின் புத்தகத்தில் எழுதியிருக்கிறத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ணிந்துகொள்ளும்படி நீங்கள் உண்டாக்கின சொரூபங்களாகிய மோளோகினுடைய கூடாரத்தையும், உங்கள் தேவனாகிய ரெம்பான் என்னும் நட்சத்திர சொரூபத்தையும் சுமந்தீர்களே, ஆகையால் உங்களைப் பாபிலோனுக்கு அப்புறத்திலே குடிபோகப்பண்ணுவேன் என்றும், தீர்க்கதரிசிகளின் புத்தகத்தில் எழுதியிருக்கிறத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ேலும் நீ பார்த்த மாதிரியின்படியே சாட்சியின் கூடாரத்தை உண்டுபண்ணுவாயாக என்று மோசேயுடனே பேசினவர் கட்டளையிட்ட பிரகாரமாக, அந்தக் கூடாரம் வனாந்தரத்திலே நம்முடைய பிதாக்களோடு இ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மேலும் நீ பார்த்த மாதிரியின்படியே சாட்சியின் கூடாரத்தை உண்டுபண்ணுவாயாக என்று மோசேயுடனே பேசினவர் கட்டளையிட்ட பிரகாரமாக, அந்தக் கூடாரம் வனாந்தரத்திலே நம்முடைய பிதாக்களோடு இ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மேலும், யோசுவாவுடனேகூட நம்முடைய பிதாக்கள் அதைப் பெற்றுக்கொண்டு, தேவன் அவர்களுக்கு முன்பாகத் துரத்திவிட்ட புறஜாதிகளுடைய தேசத்தை அவர்கள் கட்டிக்கொள்ளுகையில், அதை அந்த தேசத்தில் கொண்டு, தாவீதின் நாள்வரைக்கும் வைத்திருந்தார்க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வன் தேவனிடத்தில் தயவு பெற்றபடியினால், யாக்கோபின் தேவனுக்கு ஒரு வாசஸ்தலத்தைத் தான் கட்டவேண்டுமென்று விண்ணப்பம்பண்ணி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சாலொமோனோ அவருக்கு ஆலயத்தைக் கட்டின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ிலும் உன்னதமானவர் கைகளினால் செய்யப்பட்ட ஆலயங்களில் வாசமாயிரார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ஆகிலும் உன்னதமானவர் கைகளினால் செய்யப்பட்ட ஆலயங்களில் வாசமாயிரார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ானம் எனக்குச் சிங்காசனமும் பூமி எனக்குப் பாதபடியுமாயிருக்கிறது; எனக்காக நீங்கள் எப்படிப்பட்ட வீட்டைக் கட்டுவீர்கள், நான் தங்கியிருக்கத்தக்க ஸ்தலம் எது;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ைகள் எல்லாவற்றையும் என்னுடைய கரம் உண்டாக்கவில்லையா என்று கர்த்தர் உரைக்கிறார் என்று தீர்க்கதரிசி சொல்லியிருக்கிறானே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ணங்காக் கழுத்துள்ளவர்களே, இருதயத்திலும் செவிகளிலும் விருத்தசேதனம் பெறாதவர்களே, உங்கள் பிதாக்களைப்போல நீங்களும் பரிசுத்த ஆவிக்கு எப்பொழுதும் எதிர்த்துநிற்கிறீ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வணங்காக் கழுத்துள்ளவர்களே, இருதயத்திலும் செவிகளிலும் விருத்தசேதனம் பெறாதவர்களே, உங்கள் பிதாக்களைப்போல நீங்களும் பரிசுத்த ஆவிக்கு எப்பொழுதும் எதிர்த்துநிற்கிறீ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ர்க்கதரிசிகளில் யாரை உங்கள் பிதாக்கள் துன்பப்படுத்தாமலிருந்தார்கள்? நீதிபரருடைய வருகையை முன்னறிவித்தவர்களையும் அவர்கள் கொலைசெய்தார்கள். இப்பொழுது நீங்கள் அவருக்குத் துரோகிகளும், அவரைக் கொலைசெய்த பாதகருமாயிருக்கிறீர்கள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தீர்க்கதரிசிகளில் யாரை உங்கள் பிதாக்கள் துன்பப்படுத்தாமலிருந்தார்கள்? நீதிபரருடைய வருகையை முன்னறிவித்தவர்களையும் அவர்கள் கொலைசெய்தார்கள். இப்பொழுது நீங்கள் அவருக்குத் துரோகிகளும், அவரைக் கொலைசெய்த பாதகருமாயிருக்கிறீர்கள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தேவதூதரைக்கொண்டு நீங்கள் நியாயப்பிரமாணத்தைப் பெற்றிருந்தும், அதைக் கைக்கொள்ளாமற்போனீர்கள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இவைகளை அவர்கள் கேட்டபொழுது, மூர்க்கமடைந்து, அவனைப் பார்த்துப் பல்லைக் கடித்தார்கள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பரிசுத்த ஆவியிலே நிறைந்ததவனாய், வானத்தை அண்ணாந்துபார்த்து: தேவனுடைய மகிமையையும், தேவனுடைய வலதுபாரிசத்தில் இயேசு நிற்கிறதையும் கண்டு;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அவன் பரிசுத்த ஆவியிலே நிறைந்ததவனாய், வானத்தை அண்ணாந்துபார்த்து: தேவனுடைய மகிமையையும், தேவனுடைய வலதுபாரிசத்தில் இயேசு நிற்கிறதையும் கண்டு;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தோ வானங்கள் திறந்திருக்கிறதையும், மனுஷகுமாரன் தேவனுடைய வலதுபாரிசத்தில் நிற்கிறதையும் காண்கிறேன் என்றான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அப்பொழுது அவர்கள் உரத்தசத்தமாய்க் கூக்குரலிட்டுத் தங்கள் காதுகளை அடைத்துக்கொண்டு, ஒருமனப்பட்டு அவன்மேல் பாய்ந்து,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னை நகரத்துக்குப் புறம்பே தள்ளி அவனைக் கல்லெறிந்தார்கள். சாட்சிக்காரர் தங்கள் வஸ்திரங்களைக் கழற்றி, சவுல் என்னப்பட்ட ஒரு வாலிபனுடைய பாதத்தினருகே வைத்தார்கள்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வனை நகரத்துக்குப் புறம்பே தள்ளி அவனைக் கல்லெறிந்தார்கள். சாட்சிக்காரர் தங்கள் வஸ்திரங்களைக் கழற்றி, சவுல் என்னப்பட்ட ஒரு வாலிபனுடைய பாதத்தினருகே வைத்தார்கள்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. கர்த்தராகிய இயேசுவே, என் ஆவியை ஏற்றுக்கொள்ளுமென்று ஸ்தேவான் தொழுதுகொள்ளுகையில், அவனைக் கல்லெறிந்தார்கள்.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அப்பொழுது. கர்த்தராகிய இயேசுவே, என் ஆவியை ஏற்றுக்கொள்ளுமென்று ஸ்தேவான் தொழுதுகொள்ளுகையில், அவனைக் கல்லெறிந்த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னோ முழங்காற்படியிட்டு: ஆண்டவரே, இவர்கள்மேல் இந்தப் பாவத்தைச் சுமத்தாதிரும் என்று மிகுந்த சத்தமிட்டுச் சொன்னான். இப்படிச் சொல்லி, நித்திரையடைந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வனோ முழங்காற்படியிட்டு: ஆண்டவரே, இவர்கள்மேல் இந்தப் பாவத்தைச் சுமத்தாதிரும் என்று மிகுந்த சத்தமிட்டுச் சொன்னான். இப்படிச் சொல்லி, நித்திரையடை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ప్రధానయాజకుడుఈ మాటలు నిజమేనా అని అడ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ందుకు స్తెఫను చెప్పినదేమనగాసహోదరు లారా, తండ్రులారా, వినుడి. మన పితరుడైన అబ్రాహాము హారాన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ాపురముండక మునుపు మెసొపొతమియలో ఉన్నప్పుడు మహిమగల దేవు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ీవు నీ దేశమును నీ స్వజనమును విడిచి బయలుదేరి, నేను నీకు చూపింపబోవు దేశమునకు రమ్మని అతని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అప్పుడతడు కల్దీయుల దేశమును విడిచిపోయి హారానులో కాపురముండెను. అతని తండ్రి చనిపోయిన తరువాత,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ి మీరిప్పుడు కాపురమున్న యీ దేశమందు నివసించుటకై దే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యన ఇందులో అతనికి పాదము పట్టునంత భూమినైనను స్వాస్థ్యముగా ఇయ్యక, అతనికి కుమారుడు లే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కిని, అతని తరువాత అతని సంతానమునకును దీనిని స్వాధీనపరతునని అతనికి వాగ్దానము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యితే దేవుడు అతని సంతానము అన్యదేశమందు పరవాసు లగుదురనియు, ఆ దేశస్థులు నన్నూరు సంవత్సరముల మట్టు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దాస్యమునకు లోపరుచుకొని బాధ పెట్టుదురనియు చెప్పె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రియు దేవుడుఏ జనము నకు వారు దాసులై యుందురో ఆ జనమును నేను విమర్శ చేయుదుననియు, ఆ తరువాత వారు వచ్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 చోటనన్ను సేవింతురనియు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మరియు ఆయన సున్నతి విషయమైన నిబంధన అతని కనుగ్రహించెను. అతడు ఇస్సాకును కని ఆ నిబంధన చొప్పున ఎనిమిద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ినమందు అత నికి సున్నతిచేసెను; ఇస్సాకు యాకోబును యాకోబు పన్నిద్దరు గోత్రకర్తలను కని వారికి సున్న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 గోత్రకర్తలు మత్సరపడి, యోసేపును ఐగుప్తులోనికి పోవుటకు అమి్మవేసిరిగాని, దేవుడతనికి తోడైయుండ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్రమలన్నిటిలోనుండి తప్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దయను జ్ఞానమును ఐగుప్తు రాజైన ఫరోయెదుట అతనికి అను గ్రహించినందున ఫరో ఐగుప్తునకును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ంటికంతటికిని అతనిని అధిపతిగా నియమ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తరువాత ఐగుప్తు దేశమంతటికిని కనాను దేశమంతటికిని కరవును బహు శ్రమయువచ్చెను గనుక మన పితరులకు ఆహా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లేక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ఐగుప్తులో ధాన్యము కలదని యాకోబు విని, మన పితరులను అక్కడికి మొదటి సారి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వారు రెండవసారి వచ్చినప్పుడు యోసేపు తన అన్నదమ్ములకు తన్ను తెలియజేసి కొనెను; అప్పుడు యోసేపు యొక్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ంశము ఫరోకు తెలియ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యోసేపు తన తండ్రియైన యాకోబును తన స్వజనులందరిని పిలువనంపెను; వారు డెబ్బదియయిదు గ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యాకోబు ఐగుప్తునకు వెళ్లెను; అక్కడ అతడును మన పితరులును చనిపోయి అక్కడ నుండి షెకెమునకు తేబ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షెకెములోని హమోరు కుమారులయొద్ద అబ్రా హాము వెలయిచ్చికొనిన సమాధిలో ఉంచబ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అయితే దేవుడు అబ్రాహామునకు అనుగ్రహించిన వాగ్దాన కాలము సమీపించినకొలది ప్రజలు ఐగుప్తులో విస్తార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ద్ధి పొందిరి. తుదకు యోసేపును ఎరుగని వేరొకరాజు ఐగుప్తును ఏలనారంభ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ఇతడు మన వంశస్థుల యెడల కపటముగా ప్రవర్త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తమ శిశువులు బ్రదుకకుండ వారిని బయట పారవేయవలెనని మన పితరులను బాధ పె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 కాలమందు మోషే పుట్టెను. అతడు దివ్యసుందరుడై తన తండ్రి యింట మూడు నెలలు పెంచ 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తరువాత అతడు బయట పారవేయబడినప్పుడు ఫరో కుమార్తె అతనిని తీసికొని తన కుమారునిగా పెంచు 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ోషే ఐగుప్తీయుల సకల విద్యలను అభ్యసించి, మాటలయందును కార్యములయందును ప్రవీణు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అతనికి నలువది ఏండ్లు నిండవచ్చినప్పుడు ఇశ్రాయేలీయులైన తన సహోదరులను చూడవలెనన్న బుద్ధి పు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అప్పుడు వారిలో ఒకడు అన్యాయము ననుభవించుట అతడు చూచి, వానిని రక్షించి బాధపడినవాని పక్ష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ఐగుప్తీయుని చంపి ప్రతికారము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తన ద్వారా తన సహోదరులకు దేవుడు రక్షణ దయచేయుచున్న సంగతి వారు గ్రహింతురని అతడు తలంచెను గాని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్రహింపరై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రునాడు ఇద్దరు పోట్లాడుచుండగా అతడు వారిని చూచి అయ్యలారా, మీరు సహోదరులు; మీరెందుకు ఒకనికొక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న్యాయము చేసికొనుచున్నారని చెప్పి వారిని సమాధానపరచ జ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అయినను తన పొరుగువానికి అన్యాయము చేసినవాడుమా మీద అధికారినిగాను తీర్పరినిగాను నిన్ను నియమించ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ీవు నిన్న ఐగుప్తీయుని చంపినట్టు నన్నును చంపదలచియున్నావా అని అతనిని త్రోసివ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ోషే ఆ మాట విని పారిపోయి మిద్యాను దేశములో పరదేశియైయుండి, అక్కడ ఇద్దరు కుమారులను క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నలువది ఏండ్లయిన పిమ్మట సీనాయి పర్వతారణ్యమందు ఒక పొదలోని అగ్నిజ్వాలలో ఒక దేవదూత అతనికగప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మోషే చూచి ఆ దర్శనము నకు ఆశ్చర్యపడి దాని నిదానించి చూచుటకు దగ్గర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నేను నీ పితరుల దేవుడను, అబ్రాహాము ఇస్సాకు యాకోబుల దేవుడను అని ప్రభువు వాక్కు వినబడెను గనుక మో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ణకి, నిదానించి చూచుటకు తెగింప 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అందుకు ప్రభువునీ చెప్పులు విడువుము; నీవు నిలిచియున్నచోటు పరిశుద్ధభూమ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ఐగుప్తులో నున్న నా ప్రజల దురవస్థను నేను నిదానించి చూచితిని; వారి మూలుగు వింటిని; 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ుటకు దిగివచ్చి యున్నాను; రమ్ము, నేనిప్పుడు నిన్ను ఐగుప్తునకు పంపుదునని అతని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అధికారినిగాను తీర్పరినిగాను నిన్ను నియమించినవాడెవడని వారు నిరాకరించిన యీ మోషేను అతనికి పొద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ిన దేవదూత ద్వారా దేవుడు అధికారిని గాను విమోచకునిగాను నియమించి పంప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ఇతడు ఐగుప్తులోను ఎఱ్ఱసముద్రములోను నలువది ఏండ్లు అరణ్యములోను మహత్కార్యములను సూచక క్రియలను 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తోడుకొని 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నావంటి యొక ప్రవక్తను దేవుడు మీ సహోదరు లలో మీకు పుట్టించును అని ఇశ్రాయేలీయులతో చెప్పిన మో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త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సీనాయి పర్వతముమీద తనతో మాటలాడిన దేవదూతతోను మన పితరులతోను అరణ్యములోని సంఘమందు ఉండి మనకిచ్చుట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జీవవాక్యములను తీసికొనినవాడితడ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ఇతనికి మన పితరులు లోబడనొల్లక యితనిని త్రోసివేసి, తమ హృదయములలో ఐగుప్తునకు పోగోరిన వార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మాకు ముందు నడుచునట్టి దేవతలను మాకు చేయుము; ఐగుప్తు దేశములోనుండి మనలను తోడుకొని వచ్చిన యీ మోష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ేమాయెనో మాకు తెలియదని అహరోనుతో అన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ఆ దినములలో వారొక దూడను చేసికొని ఆ విగ్రహమునకు బలి నర్పించి, తమ చేతులతో నిర్మించిన వాటియ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ల్లసించ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అందుకు దేవుడు వారికి విము ఖుడై ఆకాశసైన్యమును సేవించుటకు వారిని విడిచిపెట్టెను. ఇందుకు ప్రమాణ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ల గ్రంథమందు ఈలాగు వ్రాయబడియున్నది.ఇశ్రాయేలు ఇంటివారలారామీ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మీరు పూజించుటకు చేసికొనిన ప్రతిమలైన మొలొకు గుడారమును రొంఫాయను దేవతయొక్క నక్షత్రమును మోసికొ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ోతిరి గనుక బబులోను ఆవలికి మిమ్మును కొనిపోయ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అతడు చూచిన మాదిరిచొప్పున దాని చేయవలెనని మోషేతో చెప్పినవాడు ఆజ్ఞాపించిన ప్రకారమ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ాక్ష్యపుగుడారము అరణ్యములో మన పితరులయొద్ద 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మన పితరులు తమ పెద్దలచేత దానిని తీసికొనిన వారై, దేవుడు తమ యెదుటనుండి వెళ్లగొట్టిన జనములను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ధీనపరచుకొన్నప్పుడు, యెహోషువతోకూడ ఈ దేశములోనికి దానిని తీసికొనివచ్చిరి. అది దావీదు దినములవ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అతడు దేవుని దయపొంది యాకోబుయొక్క దేవుని నివాసస్థలము కట్టగోర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అయితే సొలొమోను ఆయనకొరకు మందిరము కట్ట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అయినను ఆకాశము నా సింహాసనము భూమి నా పాదపీఠము మీరు నాకొరకు ఏలాటి మందిరము కట్టుదురు?నా విశ్రాం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థలమేద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ఇవన్నియు నా హస్తకృతములు కావా? అని ప్రభువు చెప్ప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అని ప్రవక్త పలికిన ప్రకారము సర్వోన్నతుడు హస్త కృతాలయములలో నివసింప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ముష్కరులారా, హృదయములను చెవులను దేవుని వాక్యమునకు లోపరచనొల్లనివారలారా, మీ పితరులవలె మీ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ల్లప్పుడు పరిశుద్ధాత్మను ఎదిరించ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మీ పితరులు ప్రవక్తలలో ఎవనిని హింసింపక యుండిరి? ఆ నీతిమంతుని రాకనుగూర్చి ముందు తెలిపినవ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రి. ఆయనను మీరు ఇప్పుడు అప్పగించి హత్య చేసినవారై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దేవదూతల ద్వారా నియమింపబడిన ధర్మశాస్త్రమును మీరు పొందితిరిగాని దానిని గైకొనలేద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వారీ మాటలు విని కోపముతో మండిపడి అతనిని చూచి పండ్లుకొరిక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అయితే అతడు పరిశుద్ధాత్మతో నిండుకొనినవాడై ఆకాశమువైపు తేరిచూచి, దేవుని మహిమను యేసు దేవ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డిపార్శ్వమందు నిలిచి యుండుటను చ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ఆకాశము తెరవబడుటయు, మనుష్యకుమారుడు దేవుని కుడిపార్శ్వమందు నిలిచి యుండుటయు చూచుచున్నానని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అప్పుడు వారు పెద్ద కేకలువేసి చెవులు మూసికొని యేకముగా అతనిమీదప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పట్టణపు వెలుపలికి అతనిని వెళ్లగొట్టి, రాళ్లు రువి్వ చంపిరి. సాక్షులు సౌలు అను ఒక ¸°వను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ాదములయొద్ద తమ వస్త్రములు పె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ప్రభువును గూర్చి మొరపెట్టుచుయేసు ప్రభువా, నా ఆత్మను చేర్చుకొనుమని స్తెఫను పలుకుచుండగా 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తనిని రాళ్లతో కొట్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అతడు మోకాళ్లూని ప్రభువా, వారిమీద ఈ పాపము మోపకుమని గొప్ప శబ్దముతో పలికెను; ఈ మాట 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ద్రించెను. సౌలు అతని చావునకు సమ్మతిం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ొస్తలుల కార్యముల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3">
  <a:themeElements>
    <a:clrScheme name="Theme3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2026-10-21T03:00:51Z</dcterms:created>
  <dcterms:modified xsi:type="dcterms:W3CDTF">2026-10-21T03:00:51Z</dcterms:modified>
  <dc:title>అపొస్తలుల కార్యములు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