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லீபனோனில் எனக்காக கேதுருமரங்களை வெட்டக் கட்டளையிடும்; சீதோனியரைப்போல மரவெட்டு வேலை அறிந்தவர்கள் எங்களுக்குள்ளே ஒருவருமில்லை என்பது உமக்குத் தெரியும்; அதற்காக என் வேலைக்காரர் உம்முடைய வேலைக்காரரோடே இருப்பார்கள்; நீர் சொல்வதின்படியெல்லாம் உம்முடைய வேலைக்காரரின் சம்பளத்தை உமக்குக் கொடுப்பேன் என்று சொல்லச் சொன்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லீபனோனில் எனக்காக கேதுருமரங்களை வெட்டக் கட்டளையிடும்; சீதோனியரைப்போல மரவெட்டு வேலை அறிந்தவர்கள் எங்களுக்குள்ளே ஒருவருமில்லை என்பது உமக்குத் தெரியும்; அதற்காக என் வேலைக்காரர் உம்முடைய வேலைக்காரரோடே இருப்பார்கள்; நீர் சொல்வதின்படியெல்லாம் உம்முடைய வேலைக்காரரின் சம்பளத்தை உமக்குக் கொடுப்பேன் என்று சொல்லச் சொன்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லீபனோனில் எனக்காக கேதுருமரங்களை வெட்டக் கட்டளையிடும்; சீதோனியரைப்போல மரவெட்டு வேலை அறிந்தவர்கள் எங்களுக்குள்ளே ஒருவருமில்லை என்பது உமக்குத் தெரியும்; அதற்காக என் வேலைக்காரர் உம்முடைய வேலைக்காரரோடே இருப்பார்கள்; நீர் சொல்வதின்படியெல்லாம் உம்முடைய வேலைக்காரரின் சம்பளத்தை உமக்குக் கொடுப்பேன் என்று சொல்லச் சொன்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 லீபனோனில் எனக்காக கேதுருமரங்களை வெட்டக் கட்டளையிடும்; சீதோனியரைப்போல மரவெட்டு வேலை அறிந்தவர்கள் எங்களுக்குள்ளே ஒருவருமில்லை என்பது உமக்குத் தெரியும்; அதற்காக என் வேலைக்காரர் உம்முடைய வேலைக்காரரோடே இருப்பார்கள்; நீர் சொல்வதின்படியெல்லாம் உம்முடைய வேலைக்காரரின் சம்பளத்தை உமக்குக் கொடுப்பேன் என்று சொல்லச் சொன்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ஈராம் சாலொமோனின் வார்த்தைகளைக் கேட்டபோது, மிகவும் சந்தோஷப்பட்டு: அந்த ஏராளமான ஜனங்களை ஆளும்படி, தாவீதுக்கு ஒரு ஞானமுள்ள குமாரனைக் கொடுத்த கர்த்தர் இன்று ஸ்தோத்திரிக்கப்படுவாராக என்று சொல்லி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ஈராம் சாலொமோனின் வார்த்தைகளைக் கேட்டபோது, மிகவும் சந்தோஷப்பட்டு: அந்த ஏராளமான ஜனங்களை ஆளும்படி, தாவீதுக்கு ஒரு ஞானமுள்ள குமாரனைக் கொடுத்த கர்த்தர் இன்று ஸ்தோத்திரிக்கப்படுவாராக என்று சொல்லி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ஈராம் சாலொமோனின் வார்த்தைகளைக் கேட்டபோது, மிகவும் சந்தோஷப்பட்டு: அந்த ஏராளமான ஜனங்களை ஆளும்படி, தாவீதுக்கு ஒரு ஞானமுள்ள குமாரனைக் கொடுத்த கர்த்தர் இன்று ஸ்தோத்திரிக்கப்படுவாராக என்று சொல்லி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ஈராம் சாலொமோனிடத்தில் மனுஷரை அனுப்பி: நீர் எனக்குச் சொல்லியனுப்பின காரியத்தை நான் கேட்டேன்; கேதுருமரங்களுக்காகவும், தேவதாரி விருட்சங்களுக்காகவும், உம்முடைய விருப்பத்தின்படியெல்லாம் நான் செய்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ஈராம் சாலொமோனிடத்தில் மனுஷரை அனுப்பி: நீர் எனக்குச் சொல்லியனுப்பின காரியத்தை நான் கேட்டேன்; கேதுருமரங்களுக்காகவும், தேவதாரி விருட்சங்களுக்காகவும், உம்முடைய விருப்பத்தின்படியெல்லாம் நான் செய்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வேலைக்காரர் லீபனோனில் இருந்து அவைகளை இறக்கிக் கடலிலே கொண்டுவருவார்கள்; அங்கே நான் அவைகளைத் தெப்பங்களாகக் கட்டி, நீர் நியமிக்கும் இடத்துக்குக் கடல்வழியாய் அனுப்பி, அவைகளை அவிழ்த்து ஒப்பிப்பேன்; அங்கே நீர் அவைகளை ஒப்புக்கொண்டு என் ஜனங்களுக்கு ஆகாரங்கொடுத்து, என் விருப்பத்தின்படி செய்யவேண்டும் என்று சொல்லச்சொன்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வேலைக்காரர் லீபனோனில் இருந்து அவைகளை இறக்கிக் கடலிலே கொண்டுவருவார்கள்; அங்கே நான் அவைகளைத் தெப்பங்களாகக் கட்டி, நீர் நியமிக்கும் இடத்துக்குக் கடல்வழியாய் அனுப்பி, அவைகளை அவிழ்த்து ஒப்பிப்பேன்; அங்கே நீர் அவைகளை ஒப்புக்கொண்டு என் ஜனங்களுக்கு ஆகாரங்கொடுத்து, என் விருப்பத்தின்படி செய்யவேண்டும் என்று சொல்லச்சொன்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வேலைக்காரர் லீபனோனில் இருந்து அவைகளை இறக்கிக் கடலிலே கொண்டுவருவார்கள்; அங்கே நான் அவைகளைத் தெப்பங்களாகக் கட்டி, நீர் நியமிக்கும் இடத்துக்குக் கடல்வழியாய் அனுப்பி, அவைகளை அவிழ்த்து ஒப்பிப்பேன்; அங்கே நீர் அவைகளை ஒப்புக்கொண்டு என் ஜனங்களுக்கு ஆகாரங்கொடுத்து, என் விருப்பத்தின்படி செய்யவேண்டும் என்று சொல்லச்சொன்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ஈராம் சாலொமோனுக்கு வேண்டியமட்டும் கேதுருமரங்களையும் தேவதாரி விருட்சங்களையும் கொடுத்துக் கொண்டுவ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லொமோன் ஈராமின் அரமனைக்குப் போஜனத்திற்காக இருபதினாயிரக்கலம் கோதுமையையும், இடித்துப்பிழிந்த ஒலிவமரங்களின் இருபதுகல எண்ணெயையும் கொடுத்தான்; இப்படிச் சாலொமோன் ஈராமுக்கு வருஷாந்தரம் கொடுத்துவ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லொமோன் ஈராமின் அரமனைக்குப் போஜனத்திற்காக இருபதினாயிரக்கலம் கோதுமையையும், இடித்துப்பிழிந்த ஒலிவமரங்களின் இருபதுகல எண்ணெயையும் கொடுத்தான்; இப்படிச் சாலொமோன் ஈராமுக்கு வருஷாந்தரம் கொடுத்துவ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ாலொமோனுக்குச் சொல்லியிருந்தபடியே அவனுக்கு ஞானத்தைத் தந்தருளினார்; ஈராமுக்கும் சாலொமோனுக்கும் சமாதானம் உண்டாயிருந்து, இருவரும் உடன்படிக்கை பண்ணிக்கொண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ாலொமோனுக்குச் சொல்லியிருந்தபடியே அவனுக்கு ஞானத்தைத் தந்தருளினார்; ஈராமுக்கும் சாலொமோனுக்கும் சமாதானம் உண்டாயிருந்து, இருவரும் உடன்படிக்கை பண்ணிக்கொண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ாவாகிய சாலொமோன் இஸ்ரவேலரெல்லாரிலும் ஊழியத்துக்கு முப்பதினாயிரம் அமஞ்சி ஆட்களைப் பிடித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ில் ஒவ்வொரு மாத்திற்குப் பதினாயிரம்பேரை மாற்றி மாற்றி, லீபனோனுக்கு அனுப்பினான்; அவர்கள் ஒரு மாதம் லீபனோனிலும், இரண்டு மாதம் தங்கள் வீடுகளிலும் இருப்பார்கள்; அதோனீராம் அந்த அமஞ்சி ஆட்களின்மேல் விசாரிப்புக்காரனாயிருந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ில் ஒவ்வொரு மாத்திற்குப் பதினாயிரம்பேரை மாற்றி மாற்றி, லீபனோனுக்கு அனுப்பினான்; அவர்கள் ஒரு மாதம் லீபனோனிலும், இரண்டு மாதம் தங்கள் வீடுகளிலும் இருப்பார்கள்; அதோனீராம் அந்த அமஞ்சி ஆட்களின்மேல் விசாரிப்புக்காரனாயிரு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ில் ஒவ்வொரு மாத்திற்குப் பதினாயிரம்பேரை மாற்றி மாற்றி, லீபனோனுக்கு அனுப்பினான்; அவர்கள் ஒரு மாதம் லீபனோனிலும், இரண்டு மாதம் தங்கள் வீடுகளிலும் இருப்பார்கள்; அதோனீராம் அந்த அமஞ்சி ஆட்களின்மேல் விசாரிப்புக்காரனாயிரு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லொமோனிடத்தில் சுமை சுமக்கிறவர்கள் எழுபதினாயிரம்பேரும், மலைகளில் மரம் வெட்டுகிறவர்கள் எண்பதினாயிரபேர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லொமோனிடத்தில் சுமை சுமக்கிறவர்கள் எழுபதினாயிரம்பேரும், மலைகளில் மரம் வெட்டுகிறவர்கள் எண்பதினாயிரபேர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ர்களைத்தவிர வேலையை விசாரித்து வேலையாட்களைக் கண்காணிக்கிறதற்கு தலைமையான விசாரிப்புக்காரர் மூவாயிரத்து முந்நூறுபேரும் இரு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ெட்டின கல்லால் ஆலயத்துக்கு அஸ்திபாரம் போட, பெரிதும் விலையேறப்பெற்றதுமான கற்களைக் கொண்டுவர ராஜா கட்டளையி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ெட்டின கல்லால் ஆலயத்துக்கு அஸ்திபாரம் போட, பெரிதும் விலையேறப்பெற்றதுமான கற்களைக் கொண்டுவர ராஜா கட்டளையி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லயத்தைக் கட்ட, சாலொமோனின் சிற்பாசாரிகளும், ஈராமின் சிற்பாசாரிகளும், கிபலி ஊராரும், அந்த மரங்களையும் கற்களையும் வெட்டி ஆயத்தப்படுத்த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லயத்தைக் கட்ட, சாலொமோனின் சிற்பாசாரிகளும், ஈராமின் சிற்பாசாரிகளும், கிபலி ஊராரும், அந்த மரங்களையும் கற்களையும் வெட்டி ஆயத்தப்படுத்த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லொமோனை அவனுடைய பிதாவின் ஸ்தானத்தில் ராஜாவாக அபிஷேகம் பண்ணினார்கள் என்று தீருவின் ராஜாவாகிய ஈராம் கேள்விப்பட்டு, தன் ஊழியக்காரரை அவனிடத்தில் அனுப்பினான்; ஈராம் தாவீதுக்குச் சகலநாளும் சிநேகிதனாயிரு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லொமோனை அவனுடைய பிதாவின் ஸ்தானத்தில் ராஜாவாக அபிஷேகம் பண்ணினார்கள் என்று தீருவின் ராஜாவாகிய ஈராம் கேள்விப்பட்டு, தன் ஊழியக்காரரை அவனிடத்தில் அனுப்பினான்; ஈராம் தாவீதுக்குச் சகலநாளும் சிநேகிதனாயிரு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சாலொமோன் ஈராமினிடத்தில் ஆட்களை அனுப்பி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தகப்பனாகிய தாவீதின் சத்துருக்களைக் கர்த்தர் அவருடைய பாதங்களுக்குக் கீழ்ப்படுத்திவிடுமளவும், அவர்கள் தம்மைச் சுற்றிலும் செய்கிற யுத்தத்தினால், அவர் தம்முடைய தேவனாகிய கர்த்தருடைய நாமத்திற்கு ஆலயத்தைக் கட்ட, அவருக்குக் கூடாதிருந்தது என்று நீர் அறிந்திருக்கிறீ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தகப்பனாகிய தாவீதின் சத்துருக்களைக் கர்த்தர் அவருடைய பாதங்களுக்குக் கீழ்ப்படுத்திவிடுமளவும், அவர்கள் தம்மைச் சுற்றிலும் செய்கிற யுத்தத்தினால், அவர் தம்முடைய தேவனாகிய கர்த்தருடைய நாமத்திற்கு ஆலயத்தைக் கட்ட, அவருக்குக் கூடாதிருந்தது என்று நீர் அறிந்திருக்கிறீ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தகப்பனாகிய தாவீதின் சத்துருக்களைக் கர்த்தர் அவருடைய பாதங்களுக்குக் கீழ்ப்படுத்திவிடுமளவும், அவர்கள் தம்மைச் சுற்றிலும் செய்கிற யுத்தத்தினால், அவர் தம்முடைய தேவனாகிய கர்த்தருடைய நாமத்திற்கு ஆலயத்தைக் கட்ட, அவருக்குக் கூடாதிருந்தது என்று நீர் அறிந்திருக்கிறீ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இப்பொழுதோ என் தேவனாகிய கர்த்தர் எங்கும் எனக்கு இளைப்பாறுதலைத் தந்தார்; விரோதியும் இல்லை, இடையூறும் இ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இப்பொழுதோ என் தேவனாகிய கர்த்தர் எங்கும் எனக்கு இளைப்பாறுதலைத் தந்தார்; விரோதியும் இல்லை, இடையூறும் இ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: நான் உன் ஸ்தானத்தில் உன் சிங்காசனத்தின்மேல் வைக்கும் உன் குமாரனே என் நாமத்திற்கு ஆலயத்தைக் கட்டுவான் என்று கர்த்தர் என் தகப்பனாகிய தாவீதினிடத்தில் சொன்னபடியே, என் தேவனாகிய கர்த்தரின் நாமத்திற்கு ஆலயத்தைக் கட்டவேண்டும் என்று இருக்கி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: நான் உன் ஸ்தானத்தில் உன் சிங்காசனத்தின்மேல் வைக்கும் உன் குமாரனே என் நாமத்திற்கு ஆலயத்தைக் கட்டுவான் என்று கர்த்தர் என் தகப்பனாகிய தாவீதினிடத்தில் சொன்னபடியே, என் தேவனாகிய கர்த்தரின் நாமத்திற்கு ஆலயத்தைக் கட்டவேண்டும் என்று இருக்கி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: நான் உன் ஸ்தானத்தில் உன் சிங்காசனத்தின்மேல் வைக்கும் உன் குமாரனே என் நாமத்திற்கு ஆலயத்தைக் கட்டுவான் என்று கர்த்தர் என் தகப்பனாகிய தாவீதினிடத்தில் சொன்னபடியே, என் தேவனாகிய கர்த்தரின் நாமத்திற்கு ஆலயத்தைக் கட்டவேண்டும் என்று இருக்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4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র একাজে আমি আপনার সাহায্য চাই| এর জন্য আপনি দয়া করে লিবানোনে আপনার লোকজন পাঠান| তারা সেখানে এ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এই কাজের জন্য এরস গাছ কাটবে| আমার নিজের ভৃত্যরাও আপনার লোকদের সঙ্গে হাত লাগাবে| একাজ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 ভৃত্যদের য়ে পারিশ্রমিক দেওয়া উচিত্‌ বলে আপনি মনে করবেন আমি তাই দেব, কিন্তু আপনার সাহায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শ্যই চাই| আমাদের এখানকার ছুতোররা সীদোনের ছুতোরদের মতো দক্ষ নয়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হীরম শলোমনের এই অনুরোধ শুনে খুবই খুশি হলেন| তিনি আনন্দিত হয়ে বললেন, “প্রভুকে আমি আমার অশে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ন্যবাদ জানাই, কারণ এই মহান সাম্রাজ্য শাসনের জন্য তিনি রাজা দায়ূদকে এক জন বুদ্ধিমান পুত্র উপহ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রপর হীরম শলোমনকে খবর পাঠালেন, “তোমার অনুরোধের কথা জানলাম| তোমার যতগুলি এরস গাছ ও দেবদারু গাছ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য়োজন আমি তোমায়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ার ভৃত্যরা সেগুলো লিবানোন থেকে সমুদ্রের ধার পর্য়ন্ত আনার পর একসঙ্গে বেঁধে তুমি যেখানে চ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েই ভেলা করে সমুদ্রের কিনারা বেযে ভাসিযে দেব| তারপর আমি ভেলাগুলো সরিয়ে নেবার পর তুমি গাছ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নিতে পার| এবং আমার পরিবারকে খাদ্যসামগ্রী সরবরাহ করাই হবে আমার প্রতি তোমার অনুগ্রহ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হীরম শলোমনের সিডার গাছ ও দেবদারু দিলেন সব ইচ্ছ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কাজের জন্য শলোমন প্রতি বছর হীরম ও তাঁর পরিবারবর্গের জন্য প্রায় 20,000 বুশেল গম, 20,000 গ্য়াল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ঁটি তেল পাঠা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তিশ্রুতি মতো প্রভু শলোমনকে অন্তর্দৃষ্টি ও জ্ঞান দিয়েছিলেন এবং রাজা হীরম ও শলোমনের মধ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ন্তি বজায় ছিল| তাঁরা দুজনে নিজেদের মধ্যে একটি চুক্তি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রাজা শলোমন ইস্রায়েলের 30,000 ব্যক্তিকে তাঁর কাজে সহায়তার জন্য নিয়োগ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িনি এই সমস্ত লোকদের খবরদারি করার জন্য অদোনীরাম নামে এক ব্যক্তিকে প্রধান হিসেবে নির্বাচিত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লোমন এই 30,000 লোককে 10,000 লোকের তিনটি দলে ভাগ করে দিয়েছিলেন| লিবানোনে এক মাস কাজ করবার 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্যেকটি দলের লোকরা বাড়ী য়েত এবং দু মাস বিশ্রাম ন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ছাড়াও শলোমন পার্বত্য অঞ্চলের 80,000 লোককে এই কাজে য়োগ দিতে বাধ্য করেন| এদের কাজ ছিল পাথ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টা| আর আরো 70,000 লোক সেই পাথর বয়ে নিয়ে য়ে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দের সকলের তদারকির জন্য নিযুক্ত হয়েছিল আরো 3,30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রাজা শলোমন শ্রমিকদের মন্দিরের ভিত বানানোর জন্য বড় দামী পাথর কাটার নির্দেশ দিয়েছিলেন| এই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থরগুলি খুব সাবধানে কাটা হ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রপর শলোমন ও হীরমের মিস্ত্রিরা আর বিব্লসের লোকরা এইসব পাথর খোদাই করত| তারা মন্দির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য়োজনীয় তক্তা ও পাথর বানা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োরের রাজা হীরম ছিলেন রাজা শলোমনের পিতা দায়ূদের বন্ধু| হীরম যখন খবর পেলেন দায়ূদের পরে শলো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তুন রাজা হয়েছেন, তিনি তাঁর দাসদের শলোমনের কাছে পাঠা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শলোমন রাজা হীরমকে জানা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আপনার নিশ্চয়ই মনে আছে, আমার পিতা রাজা দায়ূদকে তাঁর চারপাশে অনেক যুদ্ধ করতে হয়েছিল যত 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ন্ত না প্রভু তাঁকে তাদের উপর বিজয়ী হতে দেন, য়ে কারণে প্রভু, তাঁর ঈশ্বরের সম্মানে কোনো মন্দ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নানোর সময় পান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এখন প্রভু, আমার ঈশ্বরের ইচ্ছায আমার রাজ্যের সর্বত্র শান্তি বিরাজ করছে| আমার কোন শত্রু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প্রজাদেরও কোন বিপদের সম্ভাবনা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প্রভু আমার পিতাকে প্রতিশ্রুতি দিয়েছিলেন, ‘তোমার পরে আমি তোমার পুত্রকেই রাজা করবো, আর সে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একটা মন্দির বানাবে| তাই আমার আন্তরিক ইচ্ছা প্রভুর প্রতি শ্রদ্ধা জানাতে আমি এবার সেই মন্দ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্মাণের কাজ শুরু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2026-10-20T09:56:19Z</dcterms:created>
  <dcterms:modified xsi:type="dcterms:W3CDTF">2026-10-20T09:56:19Z</dcterms:modified>
  <dc:title>১ রাজাবলি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