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ஸ்திரத்தைக் கழற்றிப் போட்டேன்; நான் எப்படி அதைத் திரும்பவும் உடுப்பேன், என் பாதங்களைக் கழுவினேன், நான் எப்படி அவைகளைத் திரும்பவும் அழுக்காக்குவேன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ஸ்திரத்தைக் கழற்றிப் போட்டேன்; நான் எப்படி அதைத் திரும்பவும் உடுப்பேன், என் பாதங்களைக் கழுவினேன், நான் எப்படி அவைகளைத் திரும்பவும் அழுக்காக்குவேன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ேசர் தமது கையைக் கதவுத் துவாரத்தின் வழியாய் நீட்டினார். அப்பொழுது என் உள்ளம் அவர் நிமித்தம் பொங்கி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ேசருக்குக் கதவைத்திறக்க நான் எழுந்தேன்; பூட்டின கைப்பிடிகளில்மேல் என் கைகளிலிருந்து வெள்ளைப்போளமும், என் விரல்களிலிருந்து வாசனையுள்ள வெள்ளைப்போளமும் வடி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 ஆத்துமா சோர்ந்துபோயிற்று. அவரைத் தேடினேன், அவரைக் காணவில்லை; அவரைக் கூப்பிட்டேன், அவர் எனக்கு மறுஉத்தரவு கொட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 ஆத்துமா சோர்ந்துபோயிற்று. அவரைத் தேடினேன், அவரைக் காணவில்லை; அவரைக் கூப்பிட்டேன், அவர் எனக்கு மறுஉத்தரவு கொட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ல் திரிகிற காவலாளர் என்னைக் கண்டு, என்னை அடித்து என்னைக் காயப்படுத்தினார்கள்; அலங்கத்தின் காவற்காரரோ என்மேலிருந்த என் போர்வையை எடுத்துக்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ல் திரிகிற காவலாளர் என்னைக் கண்டு, என்னை அடித்து என்னைக் காயப்படுத்தினார்கள்; அலங்கத்தின் காவற்காரரோ என்மேலிருந்த என் போர்வையை எடுத்துக்கொ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 குமாரத்திகளே! என்நேசரைக் கண்டீர்களானால், நான் நேசத்தால் சோகமடைந்திருக்கிறேன் என்று அவருக்குச் சொல்லும்படி உங்களை ஆணையிட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 குமாரத்திகளே! என்நேசரைக் கண்டீர்களானால், நான் நேசத்தால் சோகமடைந்திருக்கிறேன் என்று அவருக்குச் சொல்லும்படி உங்களை ஆணையிட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க்குள் ரூபவதியே! மற்ற நேசரைப்பார்க்கிலும் உன் நேசர் எதில் விசேஷித்தவர்? நீ இப்படி எங்களை ஆணையிட மற்ற நேசரைப்பார்க்கிலும் உன் நேசர் எதினால் விசேஷித்தவ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க்குள் ரூபவதியே! மற்ற நேசரைப்பார்க்கிலும் உன் நேசர் எதில் விசேஷித்தவர்? நீ இப்படி எங்களை ஆணையிட மற்ற நேசரைப்பார்க்கிலும் உன் நேசர் எதினால் விசேஷித்தவ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வெண்மையும் சிவப்புமானவர்; பதினாயிரம்பேர்களில் சிறந்த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லை தங்கமயமாயிருக்கிறது; அவர் தலைமயிர் சுருள் சுருளாயும், காகத்தைப்போல் கருமையாயும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லை தங்கமயமாயிருக்கிறது; அவர் தலைமயிர் சுருள் சுருளாயும், காகத்தைப்போல் கருமையாயும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தண்ணீர் நிறைந்த நதிகளின் ஓரமாய்த் தங்கும் புறாக்கண்களுக்கு ஒப்பானவைகளும், பாலில் கழுவப்பட்டவைகளும், நேர்த்தியாய்ப் பதிக்கப்பட்டவைகளு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தண்ணீர் நிறைந்த நதிகளின் ஓரமாய்த் தங்கும் புறாக்கண்களுக்கு ஒப்பானவைகளும், பாலில் கழுவப்பட்டவைகளும், நேர்த்தியாய்ப் பதிக்கப்பட்டவைகளு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கன்னங்கள் கந்தவர்க்கப்பாத்திகளைப்போலவும், வாசனையுள்ள புஷ்பங்களைப்போலவுமிருக்கிறது; அவர் உதடுகள் லீலிபுஷ்பங்களைப்போன்ற வாசனையுள்ள வெள்ளைப்போளம் அதிலிருந்து வடி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கன்னங்கள் கந்தவர்க்கப்பாத்திகளைப்போலவும், வாசனையுள்ள புஷ்பங்களைப்போலவுமிருக்கிறது; அவர் உதடுகள் லீலிபுஷ்பங்களைப்போன்ற வாசனையுள்ள வெள்ளைப்போளம் அதிலிருந்து வடி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கரங்கள் படிகப்பச்சை பதித்த பொன்வயல்களைப் போலிருக்கிறது; அவர் அங்கம் இந்திரநீல இரத்தினங்கள் இழைத்த பிரகாசமான யானைத் தந்தத்தைப்போல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கரங்கள் படிகப்பச்சை பதித்த பொன்வயல்களைப் போலிருக்கிறது; அவர் அங்கம் இந்திரநீல இரத்தினங்கள் இழைத்த பிரகாசமான யானைத் தந்தத்தைப்போல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கால்கள் பசும்பொன் ஆதாரங்களின்மேல் நிற்கிற வெள்ளைக்கல் தூண்களைப்போலிருக்கிறது; அவர் ரூபம் லீபனோனைப்போலவும் கேதுருக்களைப்போலவும் சிறப்ப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கால்கள் பசும்பொன் ஆதாரங்களின்மேல் நிற்கிற வெள்ளைக்கல் தூண்களைப்போலிருக்கிறது; அவர் ரூபம் லீபனோனைப்போலவும் கேதுருக்களைப்போலவும் சிறப்ப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ாய் மிகவும் மதுரமாயிருக்கிறது; அவர் முற்றிலும் அழகுள்ளவர். இவரே என் நேசர்; எருசலேமின் குமாரத்திகளே! இவரே என் சிநேகித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ாய் மிகவும் மதுரமாயிருக்கிறது; அவர் முற்றிலும் அழகுள்ளவர். இவரே என் நேசர்; எருசலேமின் குமாரத்திகளே! இவரே என் சிநேகித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సహోదరీ, ప్రాణేశ్వరీ, నా ఉద్యానవనమునకు నేను ఏతెంచితిని నా జటామాంసిని నా గంధవర్గములను కూర్చు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 తేనెయు తేనెపట్టును భుజించుచున్నాను క్షీరసహితద్రాక్షారసము పానము చేయుచున్నాను. నా సఖు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చుడి లెస్సగా పానము చేయుడి స్నేహితులారా, పాన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ిద్రించితినే గాని నా మనస్సు మేలుకొని యున్నది నా సహోదరీ, నా ప్రియురాలా, నా పావుర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్కళంకురాలా, ఆలంకిపుము నా తల మంచుకు తడిసినది నా వెండ్రుకలు రాత్రి కురియు చినుకులకు తడిసినవి.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ుపుతీయుమనుచు నాప్రియుడు వాకిలి తట్ట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వస్త్రము తీసివేసితిని నేను మరల దాని ధరింపనేల? నా పాదములు కడుగుకొంటిని నేను మరల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రికిచేయ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లుపుసందులో నా ప్రియుడు చెయ్యియుంచగా నా అంతరంగము అతనియెడల జాలిగ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ప్రియునికి తలుపు తీయ లేచితిని నా చేతులనుండియు నా వ్రేళ్లనుండియు జటామాంసి గడియలమీద స్రవ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ప్రియునికి నేను తలుపు తీయునంతలో అతడు వెళ్లిపోయెను అతనిమాట వినుటతోనే నా ప్రాణము సొమ్మసిల్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తని వెదకినను అతడు కనబడకపోయెను నేను పిలిచినను అతడు పలు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ట్టణములో తిరుగు కావలివారు నా కెదురుపడి నన్ను కొట్టి గాయపరచిరి ప్రాకారముమీది కావలివా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వస్త్రమును దొంగిల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రూషలేము కుమార్తెలారా, నా ప్రియుడు మీకు కనబడినయెడల ప్రేమాతిశయముచేత నీ ప్రియురాలు మూర్ఛిల్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తనికి తెలియజేయునట్లు నేను మీచేత ప్రమాణము చేయిం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్త్రీలలో అధిక సుందరివగుదానా, వేరు ప్రియునికన్న నీ ప్రియుని విశేషమేమి? నీవు మాచేత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ుకొనుటకు వేరు ప్రియునికన్న నీ ప్రియుని విశేష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ప్రియుడు ధవళవర్ణుడు రత్నవర్ణుడు పదివేలమంది పురుషులలో అతని గుర్తింప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ని శిరస్సు అపరంజివంటిది అతని తలవెండ్రుకలు కాకపక్షములవలె కృష్ణ వర్ణ ములు అవి నొక్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క్కులుగా కనబ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నేత్రములు నదీతీరములందుండు గువ్వలవలె కనబడుచున్నవి అవి పాలతో కడుగబడినట్టున్నవి అవి చక్క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చిన రత్నములవలె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చెక్కిళ్లు పరిమళ పుష్పస్థానములు సుగంధవృక్షములచేత శోభిల్లు ఉన్నత భూభాగ ములు అతని పెదవ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్మములవంటివి ద్రవరూపక జటామాంసివలె అవి పరిమళ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ని కరములు తార్షీషు రత్నభూషితమైన స్వర్ణగోళమువలె ఉన్నవి అతని కాయము నీలరత్నఖచితమైన విచిత్రమ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తపుపనిగా క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ని కాళ్లు మేలిమిబంగారు మట్లయందు నిలిపిన చలువరాతి స్తంభములవలె ఉన్నవి. అతని వైఖరి లెబాన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తుల్యము అది దేవదారు వృక్షములంత ప్రసి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ని నోరు అతిమధురము. అతడు అతికాంక్షణీయుడు యెరూషలేము కూమార్తెలారా, ఇతడే నా ప్రియుడు ఇతడే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నేహి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2026-10-20T10:59:49Z</dcterms:created>
  <dcterms:modified xsi:type="dcterms:W3CDTF">2026-10-20T10:59:49Z</dcterms:modified>
  <dc:title>పరమగీతము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