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ஞ்சலம் நிறுக்கப்பட்டு, என் நிர்ப்பந்தம் எல்லாம் தராசிலே வைக்கப்பட்டால் நலம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ஞ்சலம் நிறுக்கப்பட்டு, என் நிர்ப்பந்தம் எல்லாம் தராசிலே வைக்கப்பட்டால் நல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து கடற்கரை மணலைப் பார்க்கிலும் பாரமாயிருக்கும்; ஆகையால் என் துக்கம் சொல்லிமுடிய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ர்வவல்லவரின் அம்புகள் எனக்குள் தைத்திருக்கிறது; அவைகளின் விஷம் என் உயிரைக் குடிக்கிறது; தேவனால் உண்டாகும் பயங்கரங்கள் எனக்கு முன்பாக அணியணியாய் நிற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ர்வவல்லவரின் அம்புகள் எனக்குள் தைத்திருக்கிறது; அவைகளின் விஷம் என் உயிரைக் குடிக்கிறது; தேவனால் உண்டாகும் பயங்கரங்கள் எனக்கு முன்பாக அணியணியாய் நிற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ல்லிருக்கிற இடத்திலே காட்டுக்கழுதை கத்துமோ? தனக்குத் தீவனமிருக்கிற இடத்திலே எருது கதறும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ல்லிருக்கிற இடத்திலே காட்டுக்கழுதை கத்துமோ? தனக்குத் தீவனமிருக்கிற இடத்திலே எருது கதறும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ுசியில்லாத பதார்த்தத்தை உப்பில்லாமல் சாப்பிடக்கூடுமோ? முட்டையின் வெள்ளைக்கருவில் சுவை உண்ட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ார்த்தைகளை என் ஆத்துமா தொடமாட்டேன் என்கிறது; அவைகள் அரோசிகமான போஜனம்போல் இ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ார்த்தைகளை என் ஆத்துமா தொடமாட்டேன் என்கிறது; அவைகள் அரோசிகமான போஜனம்போல் இ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, என் மன்றாட்டு எனக்கு அருளப்பட்டு, நான் வாஞ்சிப்பதை தேவன் எனக்குத் தந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என்னை நொறுக்கச் சித்தமாய், தம்முடைய கையை நீட்டி என்னைத் துண்டித்துப்போட்டால் நலம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ாவது எனக்கு ஆறுதல் இருக்குமே; அப்பொழுது என்னைத் தப்பவிடாத நோவிலே மரத்திருப்பேன்; பரிசுத்தருடைய வார்த்தைகளை நான் மறைத்து வைக்கவில்லை, அவர் என்னைத் தப்பவிடார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ாவது எனக்கு ஆறுதல் இருக்குமே; அப்பொழுது என்னைத் தப்பவிடாத நோவிலே மரத்திருப்பேன்; பரிசுத்தருடைய வார்த்தைகளை நான் மறைத்து வைக்கவில்லை, அவர் என்னைத் தப்பவிடார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ாத்துக்கொண்டிருக்க என் பெலன் எம்மாத்திரம்? என் ஜீவனை நீடித்திருக்கப்பண்ண என் முடிவு எப்படிப் பட்டது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ாத்துக்கொண்டிருக்க என் பெலன் எம்மாத்திரம்? என் ஜீவனை நீடித்திருக்கப்பண்ண என் முடிவு எப்படிப் பட்டது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லன் கற்களின் பெலனோ? என் மாம்சம் வெண்கலம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 உதவியானது ஒன்றும் இல்லையல்லவோ? சகாயம் என்னைவிட்டு நீங்கிற்ற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பாதிக்கப்படுகிறவனுக்கு அவனுடைய சிநேகிதனால் தயை கிடைக்கவேண்டும், அவனோ சர்வவல்லவருக்குப் பயப்படாதேபோ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பாதிக்கப்படுகிறவனுக்கு அவனுடைய சிநேகிதனால் தயை கிடைக்கவேண்டும், அவனோ சர்வவல்லவருக்குப் பயப்படாதேபோ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சகோதரர் காட்டாறுபோல மோசம்பண்ணுகிறார்கள்; ஆறுகளின் வெள்ளத்தைப்போலக் கடந்துபோ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சகோதரர் காட்டாறுபோல மோசம்பண்ணுகிறார்கள்; ஆறுகளின் வெள்ளத்தைப்போலக் கடந்துபோ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் குளிர்காலப் பனிக்கட்டியினாலும், அதில் விழுந்திருக்கிற உறைந்த மழையிலும் கலங்கலாக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ஷ்ணங் கண்டவுடனே உருகி வற்றி, அனல் பட்டவுடனே தங்கள் ஸ்தலத்தில் உருவழிந்துபோகின்ற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ுடைய வழிகளின் போக்குகள் இங்குமங்கும் பிரியும்; அவைகள் விருதாவிலே பரவி ஒன்றும் இல்லாமற்போ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மாவின் பயணக்காரர் தேடி, சேபாவின் பயணக்கூட்டங்கள் அவைகள்மேல் நம்பிக்கை வை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ங்கள் இப்படி நம்பினதினாலே வெட்கப்படுகிறார்கள்; அவ்விடமட்டும் வந்து கலங்கிப்போ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நீங்களும் இப்பொழுது ஒன்றுக்கும் உதவாமற்போனீர்கள்; என் ஆபத்தைக் கண்டு பயப்படுகிற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 ஏதாகிலும் கொண்டுவாருங்கள் என்றும், உங்கள் ஆஸ்தியில் எனக்கு யாதொரு வெகுமானம் கொடுங்கள் என்றும்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து சத்துருவின் கைக்கு என்னைத் தப்புவியுங்கள், வல்லடிகாரரின் கைக்கு என்னை நீங்கலாக்கி மீட்டுவிடுங்கள் என்றும் நான் சொன்னதுண்ட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க்கு உபதேசம் பண்ணுங்கள், நான் மவுனமாயிருப்பேனே; நான் எதிலே தவறினேனோ அதை எனக்குத் தெரியப்படுத்த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ெம்மையான வார்த்தைகளில் எவ்வளவு வல்லமை உண்டு? உங்கள் கடிந்து கொள்ளுதலினால் காரியமென்ன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ிந்துகொள்ள நீங்கள் வார்த்தைகளை யோசித்து, நம்பிக்கையற்றவனுடைய வார்த்தைகளைக் காற்றிலே விட்டுவிடுகிற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 செய்து திக்கற்றவன்மேலே நீங்கள் விழுந்து, உங்கள் சிநேகிதனுக்குப் படுகுழியை வெட்டுகிற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 செய்து திக்கற்றவன்மேலே நீங்கள் விழுந்து, உங்கள் சிநேகிதனுக்குப் படுகுழியை வெட்டுகிற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ோதும் உங்களுக்குச் சித்தமானால் என்னை நோக்கிப் பாருங்கள்; அப்பொழுது நான் பொய் சொல்லுகிறேனோ என்று உங்களுக்குப் பிரத்தியட்சமாய் விளங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திரும்புங்கள், அக்கிரமம் காணப்படாதிருக்கும்; திரும்புங்கள் என் நீதி அதிலே விளங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திரும்புங்கள், அக்கிரமம் காணப்படாதிருக்கும்; திரும்புங்கள் என் நீதி அதிலே விளங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நாவிலே அக்கிரமம் உண்டோ? என் வாய் ஆகாதவைகளைப் பகுத்தறியாத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ইয়োব উত্তর দ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আমি যদি আমার ক্রোধক দাঁড়িপাল্লার এক দিকে এবং দুঃখকে অন্য দিকে রাখতে পারতাম তাহলে তাদের ওজন এক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দের ওজন সমুদ্রের সব কটি বালুকণার চেয়েও বেশী| এই কারণেই আমার বাক্য এত কর্কশ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র্বশক্তিমান ঈশ্বরের তীর আমার দেহে বিদ্ধ হয়েছে| আমার জীবন ঐ সব তীরের বিষ পান করছে!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ঙ্কর অস্ত্রসমূহ আমার বিরুদ্ধে যুদ্ধের জন্য সারি দিয়ে রাখা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খন কোন রকম মন্দ কিছু না ঘটে তখন তোমার কথাগুলো বলা সহজ| এমনকি বুনো গাধা যখন খাওয়ার ঘাস পায়,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অভিয়োগ করে না| এমনকি, যখন খাদ্য থাকে, তখন কোন গরুও অভিয়োগ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্বাদহীন কোন বস্ু কি লবণ ছাড়া খাওয়া যায়? ডিমের সাদা অংশের কি কোন স্বাদ আছে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এরকম খাবার স্পর্শ করতে অস্বীকার করি, ঐ ধরণের খাদ্য আমার কাছে পচা খাবারের মত| এবং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গুলো আমার কাছে সেই রকমই স্বাদহীন বলে মনে হ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যা চেয়েছি তা যদি পেতাম! আমি যা সত্যিই চাই তা যদি ঈশ্বর দিত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চেয়েছিলাম, ঈশ্বর আমায় ধ্বংস করুন| এগিয়ে এসে আমায় হত্য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দি তিনি আমায় হত্যা করেন, আমি স্বস্তি পাবো, আমি সুখী হব: এত যন্ত্রণা সত্ত্বেও আম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তমের আদেশ পালন করা থেকে বিরত হ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আমার সব শক্তি চলে গেছে, তাই আমার বেঁচে থাকার কোন আশা নেই| আমি জানি না আমার কি হবে| তা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ৈর্য়্য় ধরার কোন কারণ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পাথরের মত শক্ত নই| আমার দেহ পিতল দিয়ে তৈরী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ত্মনির্ভর হবার মত আমার কোন শক্তি নেই| কেন? কারণ আমার কাছ থেকে সাফল্য কেড়ে নেওয়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যদি কেউ সমস্যায় পড়ে, তার প্রতি তার বন্ধুর সদয হওয়া উচিত্‌| যদি কেউ সর্বশক্তিমান ঈশ্বরের দ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ও মুখ ফেরায, তবুও তার প্রতি তার বন্ধুর বিশ্বস্ত থাকা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তুমি, আমার ভাই, তুমি বিশ্বস্ত ছিলে না| আমি তোমার প্রতি নির্ভর করতে পারিনি| তুম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ঝর্ণার মত যা কখনও প্রবাহিত হয় আবার কখনও প্রবাহিত হয় না| তুমি সেই ঝর্ণা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া বরফে জমে গেলে বা বরফ গলা জলে ভরে গেলে উপচে পড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বং যখন আবহাওয়া শুষ্ক ও গরম থাকে তখন তার জল প্রবাহ বন্ধ হয়ে যায়| তার ধারাগুলো লুপ্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বণিকের দল তাদের রাস্তা থেকে সরে যায় এবং তারা মরুভূমিতে বিলুপ্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টেমার বণিকরা জলের অন্বেষণ করলো| শিবার পর্য়টকরা আশা নিয়ে অপেক্ষা কর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া নিশ্চিত ছিল য়ে তারা জল পাবেই কিন্তু তারাও হতাশ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খন, তুমি সেই সব ঝর্ণার মত| আমার দুর্দশা দেখে তুমি ভীত হয়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কি তোমার সাহায্য চেয়েছি? না চাই নি! কিন্তু তুমি সহজেই তোমার উপদেশ দিল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কি তোমাকে বলেছি, ‘আমাকে শএুর হাত থেকে রক্ষা কর! নৃশংস লোকের হাত থেকে আমায় রক্ষা কর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তাই, এখন আমায় শিক্ষা দাও, আমি চুপ করে থাকবো| দেখিয়ে দাও আমি কি ভুল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ত্‌-বাক্যই শক্তিশালী| কিন্তু তোমার যুক্তি কোন কিছুই প্রমাণ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ুমি কি আমার সমালোচনা করার পরিকল্পনা করেছ? তুমি কি আরও ক্লান্তিকর কথা বল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ুমি একজন পিতৃ-মাতৃহীনের সম্পত্তি নিয়ে জুযা খেলতে পারো| তুমি তোমার প্রতিবেশীকেও বিক্রি করে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কিন্তু এখন, আমার মুখ দেখে বোঝার চেষ্টা কর| আমি তোমার কাছে মিথ্যা বল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োমার সিদ্ধান্তগুলি পুনর্বিবেচনা কর| অন্যায় বিচার করো না| পুনরায বিবেচনা কর কারণ এ ব্যাপার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োষ| আমি কোন ভুল করি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মি মিথ্যা বলছি না| আমি কি পচা জিনিসের স্বাদ বুঝি ন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2026-10-20T05:18:51Z</dcterms:created>
  <dcterms:modified xsi:type="dcterms:W3CDTF">2026-10-20T05:18:51Z</dcterms:modified>
  <dc:title>ইয়োব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