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ெங்கிரேயா ஊர் சபைக்கு ஊழியக்காரியாகிய நம்முடைய சகோதரி பெபேயாளை நீங்கள் கர்த்தருக்குள் பரிசுத்தவான்களுக்கேற்றபடி ஏற்று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 என் உடன்வேலையாட்களாகிய பிரிஸ்கில்லாளையும் ஆக்கில்லாவையும் வாழ்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ாக மிகவும் பிரயாசப்பட்ட மரியாளை வாழ்த்த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ள் எனக்குப் பிரியமான அம்பிலியாவை வாழ்த்த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ிருபத்தை எழுதின தெர்தியுவாகிய நான் கர்த்தருக்குள் உங்களை வாழ்த்த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ுடைய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ம் ஒருவரே ஞானமுள்ளவருமாயிருக்கிற தேவனுக்கு இயேசுகிறிஸ்துவின் மூலமாய் என்றென்றைக்கும் மகிமையுண்டாவதாக. ஆமெ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ம் ஒருவரே ஞானமுள்ளவருமாயிருக்கிற தேவனுக்கு இயேசுகிறிஸ்துவின் மூலமாய் என்றென்றைக்கும் மகிமைய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খন আমি খ্রীষ্টেতে আমাদের বোন ফৈবীর জন্য বলছি৷ কিংক্রিয়াস্থ মণ্ডলীতে তিনি একজন বিশেষ সেবিক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অনুরোধ করি তোমরা প্রভুতে তাঁকে গ্রহণ করো৷ ঈশ্বরের লোকরা য়েভাবে অপরকে গ্রহণ করে সেইভাব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গ্রহণ করো৷ কোন ব্যাপারে যদি তিনি তোমাদের সাহায্য চান তবে তাঁকে সাহায্য করো৷ তিনি অনেক লোক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কি আমাকেও খুব সাহায্য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খ্রীষ্টের সেবায় আমার সহকর্মী প্রিষ্কা ও আক্কিলাকে 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তাদের জীবন বিপন্ন করে আমার জীবন বাঁচিয়েছিল৷ কেবল আমিই য়ে তাদের কাছে কৃতজ্ঞ তা নয়, সমগ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 মণ্ডলীও তাদের কৃতজ্ঞতা জান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গৃহে য়ে মণ্ডলী সমবেত হন, তাদেরও শুভেচ্ছা জানিও৷ আমার প্রিয় বন্ধু ইপেনিতকেও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ও, এশিয়ার মধ্যে সেই প্রথম ধর্মান্তরিত হয়ে খ্রীষ্ট ধর্ম গ্রহ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রিয়মকে শুভেচ্ছা জানিও কারণ সে তোমাদের সকলের জন্য কঠোর পরিশ্রম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ন্দ্রনীক ও যূনিয়কে শুভেচ্ছা জানিও, তাঁরা আমার স্বজাতি, আমার সঙ্গে তাঁরা কারাগারে বন্দী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প্রেরিতদের মধ্যে বিশিষ্ট ব্যক্তি৷ আমার আগেই তাঁরা খ্রীষ্ট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তে আমার প্রিয় বন্ধু আমপ্লিয়াতকে 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উর্ব্বানকে শুভেচ্ছা জানিও, তিনি খ্রীষ্টতে আমাদের সহকর্মী৷ আমার প্রিয় বন্ধু স্তাখুকে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িল্লিকে শুভেচ্ছা জানিও, তিনি একজন পরীক্ষা সিদ্ধ খ্রীষ্টীয়ান৷ আরিষ্টবুলের পরিবারের সকল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রোদিয়ান যিনি আমার মতোই একজন ইহুদী, তাঁকে শুভেচ্ছা জানিও; নার্কিসের পরিবারের মধ্য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, তাদের সকলকে আমার 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্রুফেণা এবং ক্রুফোষাকে শুভেচ্ছা জানিও, এই মহিলারা প্রভুর জন্য খুবই পরিশ্রম করেন৷ আমা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িয় বান্ধবী পর্ষীকে শুভেচ্ছা জানিও, যিনি প্রভুর জন্য কঠোর পরিশ্রম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ূফকে শুভেচ্ছা জানিও৷ সে প্রভুতে এক বিশেষ ব্যক্তি, তার মাকে শুভেচ্ছা জানিও৷ তিনিও আমার ম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অনুংক্রিত, ফ্রিগোন, হর্ম্মিপাত্রোবা, র্হম্মা ও তাদের সঙ্গে সমবিশ্বাসী ভাইদেরও আমার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ফিললগ, থুলিয়া, নীরিয় ও তার বোন ওলুম্প ও তাঁদের সঙ্গে য়ে সব ঈশ্বরের ভক্তরা আছেন তাঁদের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ভেচ্ছা জান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বিত্র চুম্বন দিয়ে পরস্পরকে শুভেচ্ছা জানিও৷ এখানকার সব খ্রীষ্টমণ্ডলী তোমাদের সবাইকে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ভাই ও বোনেরা, আমি তোমাদের বিশেষভাবে অনুরোধ করছি,যারা দলাদলি সৃষ্টি করে ও পাপকে প্ররোচ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তি লক্ষ্য রাখতে৷ তোমরা য়ে সত্য শিক্ষা পেয়েছ তারা তার বিরোধী৷ এমন লোকদের থেকে দূরে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মন লোকরা আমাদের প্রভু যীশু খ্রীষ্টের সেবা করে না৷ তারা নিজেদের খুশী করতেই কাজ করে চলেছে৷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লায়েম ও মিষ্টি-মিষ্টি কথা বলে সেই লোকদের ভুলিয়ে থাকে, যাঁরা মন্দ জান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াদের বাধ্যতার কথা সবাই শুনেছে আর সেইজন্য আমি তোমাদের ওপরে খুশী হয়েছি৷ আমি চাই তোমরা সবা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তা চিনে গ্রহণ কর এবং মন্দ থেকে দূরে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ান্তির ঈশ্বর শীঘ্রই তোমাদের পায়ের নীচে শয়তানকে পিষে ফেলবেন৷ আমাদের প্রভু যীশুর অনুগ্র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বার সঙ্গে থাক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র সহকর্মী তীমথি তোমাদের শুভেচ্ছা জানাচ্ছেন; আর আমার মত জাতিতে ইহুদী লুকিয়, যাসোন ও সোষিপ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ুভেচ্ছা জানা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তর্ত্তিয়, পৌলের হয়ে এই চিঠিটি লিখছি, আমিও প্রভুর নামে তোমাদের শুভেচ্ছা জান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য়াঁর আতিথ্য় গ্রহণ করেছি, য়াঁর বাড়িতে গোটা মণ্ডলী সমবেত হয় সেই গাইয়াসও তোমাদের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রাস্ত, যিনি এই শহরের কোষাধ্যক্ষ ও আমাদের ভাই কার্ত্ত তাঁরাও তোমাদের শুভেচ্ছা জানা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 খ্রীষ্টের বিষয়ে য়ে সুসমাচার আমি প্রচার করি, সেই সুসমাচারের মধ্য দিয়ে তোমাদের স্থ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ার ক্ষমতা ঈশ্বরের আছে৷ অনেক যুগ ধরে ঈশ্বর তাঁর গোপন উদ্দেশ্যের বিষয় কারোর কাছে জ্ঞাত করেন ন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সুসমাচারের মাধ্যমে তা প্রকাশ পেয়েছে; আর আমি সেইমত তা প্রচার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নন্ত ঈশ্বরের আদেশ মতো ভাববাদীদের বাণীর মধ্য দিয়ে সব জাতির লোকদের কাছে তা জানানো হয়েছ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খ্রীষ্টের ওপর বিশ্বাস করে ঈশ্বরের বাধ্য হ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খ্রীষ্টের মাধ্যমে চিরকাল একমাত্র প্রজ্ঞাবান ঈশ্বরের মহিমা হোক৷ আমেন৷করিন্থীয়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প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2026-10-20T02:30:26Z</dcterms:created>
  <dcterms:modified xsi:type="dcterms:W3CDTF">2026-10-20T02:30:26Z</dcterms:modified>
  <dc:title>রোমীয়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