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் தன் மருமகளோடே சயனித்தால், இருவரும் கொலை செய்யப்படக்கடவர்கள்; அருவருப்பான தாறுமாறு பண்ணினார்கள்;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் தன் மருமகளோடே சயனித்தால், இருவரும் கொலை செய்யப்படக்கடவர்கள்; அருவருப்பான தாறுமாறு பண்ணினார்கள்;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பெண்ணோடே சம்யோகம்பண்ணுகிறதுபோல ஆணோடே சம்யோகம்பண்ணினால், அருவருப்பானகாரியம் செய்த அவ்விருவரும் கொலை செய்யப்படக்கடவர்கள்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பெண்ணோடே சம்யோகம்பண்ணுகிறதுபோல ஆணோடே சம்யோகம்பண்ணினால், அருவருப்பானகாரியம் செய்த அவ்விருவரும் கொலை செய்யப்படக்கடவர்கள்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ஒரு ஸ்திரீயையும் அவள் தாயையும் படைத்தால், அது முறைகேடு; இவ்வித முறைகேடு உங்களுக்குள் இராதபடிக்கு, அவனையும் அவர்களையும் அக்கினியில் சுட்டெரிக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ஒரு ஸ்திரீயையும் அவள் தாயையும் படைத்தால், அது முறைகேடு; இவ்வித முறைகேடு உங்களுக்குள் இராதபடிக்கு, அவனையும் அவர்களையும் அக்கினியில் சுட்டெரிக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னும் நீ இஸ்ரவேல் புத்திரரோடே சொல்லவேண்டியது என்னவென்றால்: இஸ்ரவேல் புத்திரரிலும் இஸ்ரவேலில் வாசம்பண்ணுகிற அந்நியர்களிலும் எவனாகிலும் தன் சந்ததியில் ஒரு பிள்ளையை மோளேகுக்குக் கொடுத்தால், அவன் கொலை செய்யப்படவேண்டும்; தேசத்தின் ஜனங்கள் அவன்மேல் கல்லெறிய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னும் நீ இஸ்ரவேல் புத்திரரோடே சொல்லவேண்டியது என்னவென்றால்: இஸ்ரவேல் புத்திரரிலும் இஸ்ரவேலில் வாசம்பண்ணுகிற அந்நியர்களிலும் எவனாகிலும் தன் சந்ததியில் ஒரு பிள்ளையை மோளேகுக்குக் கொடுத்தால், அவன் கொலை செய்யப்படவேண்டும்; தேசத்தின் ஜனங்கள் அவன்மேல் கல்லெறிய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னும் நீ இஸ்ரவேல் புத்திரரோடே சொல்லவேண்டியது என்னவென்றால்: இஸ்ரவேல் புத்திரரிலும் இஸ்ரவேலில் வாசம்பண்ணுகிற அந்நியர்களிலும் எவனாகிலும் தன் சந்ததியில் ஒரு பிள்ளையை மோளேகுக்குக் கொடுத்தால், அவன் கொலை செய்யப்படவேண்டும்; தேசத்தின் ஜனங்கள் அவன்மேல் கல்லெறிய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கட்டளைகளைக் கைக்கொண்டு நடவுங்கள்; நான் உங்களைப் பரிசுத்தமாக்குகிற கர்த்த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் மிருகத்தோடே புணர்ந்தால், அவன் கொலைசெய்யப்படக்கடவன்; அந்த மிருகத்தையும் கொல்லக்கடவ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என் பரிசுத்த ஸ்தலத்தைத் தீட்டுப்படுத்தி, என் பரிசுத்த நாமத்தைப் பரிசுத்தக் குலைச்சலாக்கும்படிக்கு, தன் சந்ததியில் ஒரு பிள்ளையை மோளேகுக்குக் கொடுத்ததினாலே, நான் அப்படிப்பட்டவனுக்கு விரோதமாக எதிர்த்து நின்று அவனைத் தன் ஜனத்தில் இராதபடிக்கு அறுப்புண்டு போகப்பண்ண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என் பரிசுத்த ஸ்தலத்தைத் தீட்டுப்படுத்தி, என் பரிசுத்த நாமத்தைப் பரிசுத்தக் குலைச்சலாக்கும்படிக்கு, தன் சந்ததியில் ஒரு பிள்ளையை மோளேகுக்குக் கொடுத்ததினாலே, நான் அப்படிப்பட்டவனுக்கு விரோதமாக எதிர்த்து நின்று அவனைத் தன் ஜனத்தில் இராதபடிக்கு அறுப்புண்டு போகப்பண்ண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 ஸ்திரீ யாதொரு மிருகத்தோடே சேர்ந்து சயனித்தால், அந்த ஸ்திரீயையும் அந்த மிருகத்தையும் கொல்லக்கடவாய்; இரு ஜீவனும் கொலைசெய்யப்படவேண்டும்; அவைகளின் இரத்தப்பழி அவைகளின்மேல் இருப்பத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 ஸ்திரீ யாதொரு மிருகத்தோடே சேர்ந்து சயனித்தால், அந்த ஸ்திரீயையும் அந்த மிருகத்தையும் கொல்லக்கடவாய்; இரு ஜீவனும் கொலைசெய்யப்படவேண்டும்; அவைகளின் இரத்தப்பழி அவைகளின்மேல் இருப்பத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ன் சந்ததியில் ஒரு பிள்ளையை மோளேகுக்குக் கொடுக்கும்போது, தேசத்தின் ஜனங்கள் அவனைக் கொலைசெய்யாதபடிக்குக் கண்சாடையாயிருந்தா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ன் சந்ததியில் ஒரு பிள்ளையை மோளேகுக்குக் கொடுக்கும்போது, தேசத்தின் ஜனங்கள் அவனைக் கொலைசெய்யாதபடிக்குக் கண்சாடையாயிருந்தா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தன் தகப்பனுக்காவது தன் தாய்க்காவது குமாரத்தியாயிருக்கிற தன் சகோதரியைச் சேர்த்துக்கொண்டு, அவன் அவளுடைய நிர்வாணத்தையும், அவள் அவனுடைய நிர்வாணத்தையும் பார்த்தால் அது பாதகம்; அவர்கள் தங்கள் ஜனங்களின் கண்களுக்கு முன்பாக அறுப்புண்டு போகக்கடவர்கள்; அவன் தன் சகோதரியை நிர்வாணப்படுத்தினான்; அவன் தன் அக்கிரமத்தைச் சுமப்ப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தன் தகப்பனுக்காவது தன் தாய்க்காவது குமாரத்தியாயிருக்கிற தன் சகோதரியைச் சேர்த்துக்கொண்டு, அவன் அவளுடைய நிர்வாணத்தையும், அவள் அவனுடைய நிர்வாணத்தையும் பார்த்தால் அது பாதகம்; அவர்கள் தங்கள் ஜனங்களின் கண்களுக்கு முன்பாக அறுப்புண்டு போகக்கடவர்கள்; அவன் தன் சகோதரியை நிர்வாணப்படுத்தினான்; அவன் தன் அக்கிரமத்தைச் சுமப்ப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தன் தகப்பனுக்காவது தன் தாய்க்காவது குமாரத்தியாயிருக்கிற தன் சகோதரியைச் சேர்த்துக்கொண்டு, அவன் அவளுடைய நிர்வாணத்தையும், அவள் அவனுடைய நிர்வாணத்தையும் பார்த்தால் அது பாதகம்; அவர்கள் தங்கள் ஜனங்களின் கண்களுக்கு முன்பாக அறுப்புண்டு போகக்கடவர்கள்; அவன் தன் சகோதரியை நிர்வாணப்படுத்தினான்; அவன் தன் அக்கிரமத்தைச் சுமப்ப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கட்டளைகளைக் கைக்கொண்டு நடவுங்கள்; நான் உங்களைப் பரிசுத்தமாக்குகிற கர்த்த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ந்த மனிதனுக்கும் அவன் குடும்பத்துக்கும் விரோதமாக எதிர்த்து நின்று , அவனையும், அவன் பிறகே மோளேகை விபசாரமார்க்கமாய்ப் பின்பற்றின யாவரையும், தங்கள் ஜனத்தில் இராதபடிக்கு அறுப்புண்டுபோகப்பண்ண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ந்த மனிதனுக்கும் அவன் குடும்பத்துக்கும் விரோதமாக எதிர்த்து நின்று , அவனையும், அவன் பிறகே மோளேகை விபசாரமார்க்கமாய்ப் பின்பற்றின யாவரையும், தங்கள் ஜனத்தில் இராதபடிக்கு அறுப்புண்டுபோகப்பண்ணு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 சூதக ஸ்திரீயோடே சயனித்து, அவளை நிர்வாணமாக்கினால், அவன் அவளுடைய உதிர ஊற்றைத் திறந்து, அவளும் தன் உதிர ஊற்றை வெளிப்படுத்தினபடியால், இருவரும் தங்கள் ஜனத்தில் இராதபடிக்கு அறுப்புண்டுபோகவேண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 சூதக ஸ்திரீயோடே சயனித்து, அவளை நிர்வாணமாக்கினால், அவன் அவளுடைய உதிர ஊற்றைத் திறந்து, அவளும் தன் உதிர ஊற்றை வெளிப்படுத்தினபடியால், இருவரும் தங்கள் ஜனத்தில் இராதபடிக்கு அறுப்புண்டுபோக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 சூதக ஸ்திரீயோடே சயனித்து, அவளை நிர்வாணமாக்கினால், அவன் அவளுடைய உதிர ஊற்றைத் திறந்து, அவளும் தன் உதிர ஊற்றை வெளிப்படுத்தினபடியால், இருவரும் தங்கள் ஜனத்தில் இராதபடிக்கு அறுப்புண்டுபோகவேண்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ஞ்சனம் பார்க்கிறவர்களையும், குறிசொல்லுகிறவர்களையும், பின்தொடர்ந்து சோரம்போக எந்த ஆத்துமா அவர்களை நாடுகிறானோ, அந்த ஆத்துமாவுக்கு விரோதமாக எதிர்த்துநின்று, அவனைத் தன் ஜனத்திலிராதபடிக்கு அறுப்புண்டுபோகப்பண்ண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ஞ்சனம் பார்க்கிறவர்களையும், குறிசொல்லுகிறவர்களையும், பின்தொடர்ந்து சோரம்போக எந்த ஆத்துமா அவர்களை நாடுகிறானோ, அந்த ஆத்துமாவுக்கு விரோதமாக எதிர்த்துநின்று, அவனைத் தன் ஜனத்திலிராதபடிக்கு அறுப்புண்டுபோகப்பண்ணுவ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ாயினுடைய சகோதரியையும் உன் தகப்பனுடைய சகோதரியையும் நிர்வாணமாக்காயாக, அப்படிப்பட்டவன் தன் நெருங்கிய இனத்தை அவமானமாக்கினான்; அவர்கள் தங்கள் அக்கிரமத்தைச் சுமப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ாயினுடைய சகோதரியையும் உன் தகப்பனுடைய சகோதரியையும் நிர்வாணமாக்காயாக, அப்படிப்பட்டவன் தன் நெருங்கிய இனத்தை அவமானமாக்கினான்; அவர்கள் தங்கள் அக்கிரமத்தைச் சுமப்ப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நீங்கள் உங்களைப் பரிசுத்தப்படுத்திப் பரிசுத்தராயிருங்கள்; நான் உங்கள் தேவனாகிய கர்த்த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தகப்பனையாவது தன் தாயையாவது சபிக்கிற எவனும் கொலைசெய்யப்படக்கடவன்; அவன் தன் தகப்பனையும் தன் தாயையும் சபித்தான், அவன் இரத்தப்பழி அவன்மேல் இருப்பத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தன் தகப்பனின் சகோதரனுடைய மனைவியோடே சயனித்தால் அவன் தன் தகப்பனின் சகோதரனை நிர்வாணமாக்கினான், அவர்கள் தங்கள் பாவத்தைச் சுமப்பார்கள், சந்தானமில்லாமல் சாவ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தன் தகப்பனின் சகோதரனுடைய மனைவியோடே சயனித்தால் அவன் தன் தகப்பனின் சகோதரனை நிர்வாணமாக்கினான், அவர்கள் தங்கள் பாவத்தைச் சுமப்பார்கள், சந்தானமில்லாமல் சா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தன் சகோதரனுடைய மனைவியை விவாகம்பண்ணினால், அது அசுத்தம்; தன் சகோதரனை நிர்வாணமாக்கினான், அவர்கள் சந்தானமற்றிருப்ப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தன் சகோதரனுடைய மனைவியை விவாகம்பண்ணினால், அது அசுத்தம்; தன் சகோதரனை நிர்வாணமாக்கினான், அவர்கள் சந்தானமற்றிருப்ப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ங்கள் குடியிருப்பதற்காக நான் உங்களைக் கொண்டுபோகிற தேசம் உங்களைக் கக்கிக்போடாதபடிக்கு, நீங்கள் என் கட்டளைகள் யாவையும் கைக்கொண்டு நடவுங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ங்கள் குடியிருப்பதற்காக நான் உங்களைக் கொண்டுபோகிற தேசம் உங்களைக் கக்கிக்போடாதபடிக்கு, நீங்கள் என் கட்டளைகள் யாவையும் கைக்கொண்டு நடவுங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ங்களுக்கு முன்பாகத் துரத்திவிடுகிற ஜனத்தினுடைய வழிபாடுகளில் நடவாதிருங்கள்; அவர்கள் இப்படிப்பட்ட காரியங்களையெல்லாம் செய்தபடியால் நான் அவர்களை அரோசித்த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ங்களுக்கு முன்பாகத் துரத்திவிடுகிற ஜனத்தினுடைய வழிபாடுகளில் நடவாதிருங்கள்; அவர்கள் இப்படிப்பட்ட காரியங்களையெல்லாம் செய்தபடியால் நான் அவர்களை அரோசித்த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ங்கள் அவர்கள் தேசத்தைச் சுதந்தரிப்பீர்கள் என்று உங்களோடே சொன்னேன்; பாலும் தேனும் ஓடுகிற அந்த தேசத்தை உங்களுக்குச் சுதந்தரமாகக் கொடுப்பேன்; உங்களை மற்ற ஜனங்களை விட்டுப் பிரித்தெடுத்த உங்கள் தேவனாகிய கர்த்தர் நான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ங்கள் அவர்கள் தேசத்தைச் சுதந்தரிப்பீர்கள் என்று உங்களோடே சொன்னேன்; பாலும் தேனும் ஓடுகிற அந்த தேசத்தை உங்களுக்குச் சுதந்தரமாகக் கொடுப்பேன்; உங்களை மற்ற ஜனங்களை விட்டுப் பிரித்தெடுத்த உங்கள் தேவனாகிய கர்த்தர் நான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தகப்பனையாவது தன் தாயையாவது சபிக்கிற எவனும் கொலைசெய்யப்படக்கடவன்; அவன் தன் தகப்பனையும் தன் தாயையும் சபித்தான், அவன் இரத்தப்பழி அவன்மேல் இருப்பத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ங்கள் அவர்கள் தேசத்தைச் சுதந்தரிப்பீர்கள் என்று உங்களோடே சொன்னேன்; பாலும் தேனும் ஓடுகிற அந்த தேசத்தை உங்களுக்குச் சுதந்தரமாகக் கொடுப்பேன்; உங்களை மற்ற ஜனங்களை விட்டுப் பிரித்தெடுத்த உங்கள் தேவனாகிய கர்த்தர் நான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சுத்தமான மிருகங்களுக்கும் அசுத்தமான மிருகங்களுக்கும், சுத்தமான பறவைகளுக்கும் அசுத்தமான பறவைகளுக்கும் நீங்கள் வித்தியாசம் பண்ணி, நான் உங்களுக்குத் தீட்டாக எண்ணச் சொல்லி விலக்கின மிருகங்களாலும் பறவைகளாலும் தரையிலே ஊருகிற யாதொரு பிராணிகளாலும் உங்களை அருவருப்பாக்காதிருப்பீர்கள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சுத்தமான மிருகங்களுக்கும் அசுத்தமான மிருகங்களுக்கும், சுத்தமான பறவைகளுக்கும் அசுத்தமான பறவைகளுக்கும் நீங்கள் வித்தியாசம் பண்ணி, நான் உங்களுக்குத் தீட்டாக எண்ணச் சொல்லி விலக்கின மிருகங்களாலும் பறவைகளாலும் தரையிலே ஊருகிற யாதொரு பிராணிகளாலும் உங்களை அருவருப்பாக்காதிருப்பீர்கள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சுத்தமான மிருகங்களுக்கும் அசுத்தமான மிருகங்களுக்கும், சுத்தமான பறவைகளுக்கும் அசுத்தமான பறவைகளுக்கும் நீங்கள் வித்தியாசம் பண்ணி, நான் உங்களுக்குத் தீட்டாக எண்ணச் சொல்லி விலக்கின மிருகங்களாலும் பறவைகளாலும் தரையிலே ஊருகிற யாதொரு பிராணிகளாலும் உங்களை அருவருப்பாக்காதிருப்பீர்கள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ாகிய நான் பரிசுத்தராயிருக்கிறபடியினாலே நீங்களும் எனக்கேற்ற பரிசுத்தவான்களாயிருப்பீர்களாக, நீங்கள் என்னுடையவர்களாயிருக்கும்படிக்கு, உங்களை மற்ற ஜனங்களை விட்டுப் பிரித்தெடுத்த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ாகிய நான் பரிசுத்தராயிருக்கிறபடியினாலே நீங்களும் எனக்கேற்ற பரிசுத்தவான்களாயிருப்பீர்களாக, நீங்கள் என்னுடையவர்களாயிருக்கும்படிக்கு, உங்களை மற்ற ஜனங்களை விட்டுப் பிரித்தெடுத்த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ஞ்சனம்பார்க்கிறவர்களும் குறிசொல்லுகிறவர்களுமாயிருக்கிற புருஷனாகிலும் ஸ்திரீயாகிலும் கொலைசெய்யப்படவேண்டும்; அவர்கள்மேல் கல்லெறிவார்களாக; அவர்கள் இரத்தப்பழி அவர்கள்மேல் இருக்கக்கடவது என்று சொல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ஞ்சனம்பார்க்கிறவர்களும் குறிசொல்லுகிறவர்களுமாயிருக்கிற புருஷனாகிலும் ஸ்திரீயாகிலும் கொலைசெய்யப்படவேண்டும்; அவர்கள்மேல் கல்லெறிவார்களாக; அவர்கள் இரத்தப்பழி அவர்கள்மேல் இருக்கக்கடவது என்று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பிறனுடைய மனைவியோடே விபசாரம் செய்தால், பிறன் மனைவியோடே விபசாரம் செய்த அந்த விபசாரனும் அந்த விபசாரியும் கொலைசெய்யப்படக்கட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பிறனுடைய மனைவியோடே விபசாரம் செய்தால், பிறன் மனைவியோடே விபசாரம் செய்த அந்த விபசாரனும் அந்த விபசாரியும் கொலைசெய்யப்படக்கடவ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தகப்பன் மனைவியோடே சயனிக்கிறவன் தன் தகப்பனை நிர்வாணமாக்கினபடியால், இருவரும் கொலைசெய்யப்படக்கடவர்கள்;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தகப்பன் மனைவியோடே சயனிக்கிறவன் தன் தகப்பனை நிர்வாணமாக்கினபடியால், இருவரும் கொலைசெய்யப்படக்கடவர்கள்; அவர்கள் இரத்தப்பழி அவர்கள்மேல் இருப்பத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यदि कोई अपनी पतोहू के साथ सोए, तो वे दोनों निश्चय मार डाले जाएं; क्योंकि वे उलटा काम कर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े ठहरेंगे, और उनका खून उन्हीं के सिर पर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यदि कोई जिस रीति स्त्री से उसी रीति पुरूष से प्रसंग करे, तो वे दोनों घिनौना काम करने व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ेंगे; इस कारण वे निश्चय मार डाले जाएं, उनका खून उन्हीं के सिर पर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यदि कोई अपनी पत्नी और अपनी सास दोनों को रखे, तो यह महापाप है; इसलिये वह पुरूष और वे स्त्रिय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ीनों के तीनों आग में जलाए जाएं, जिस से तुम्हारे बीच महापाप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्त्राएलियों से कह, कि इस्त्राएलियों में से, वा इस्त्राएलियों के बीच रहने वाले परदेशियों में स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क्यों न हो जो अपनी कोई सन्तान मोलेक को बलिदान करे वह निश्चय मार डाला जाए; और जनता उसको पत्थरवा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तुम मेरी विधियों को मानना, और उनका पालन भी करना; क्योंकि मैं तुम्हारा पवित्र करने वाला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यदि कोई पुरूष पशुगामी हो, तो पुरूष और पशु दोनों निश्चय मार डाले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मैं भी उस मनुष्य के विरुद्ध हो कर उसको उसके लोगों में से इस कारण नाश करूंगा, कि उसने अप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न्तान मोलेक को देकर मेरे पवित्रस्थान को अशुद्ध किया, और मेरे पवित्र नाम को अपवित्र ठहर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दि कोई स्त्री पशु के पास जा कर उसके संग कुकर्म करे, तो तू उस स्त्री और पशु दोनों को घ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ा; वे निश्चय मार डाले जाएं, उनका खून उन्हीं के सिर पर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यदि कोई अपनी सन्तान मोलेक को बलिदान करे, और जनता उसके विषय में आनाकानी करे, और उसको मा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यदि कोई अपनी बहिन का, चाहे उसकी संगी बहिन हो चाहे सौतेली, उसका नग्न तन देखे, तो वह निन्द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 है, वे दोनों अपने जाति भाइयों की आंखों के साम्हने नाश किए जाएं; क्योंकि जो अपनी बहिन का त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घाड़ने वाला ठहरेगा उसे अपने अधर्म का भार स्वयं उठाना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तो मैं स्वयं उस मनुष्य और उसके घराने के विरुद्ध हो कर उसको और जितने उसके पीछे हो कर मोलेक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 व्यभिचार करें उन सभों को भी उनके लोगों के बीच में से नाश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फिर यदि कोई पुरूष किसी ऋतुमती स्त्री के संग सोकर उसका तन उघाड़े, तो वह पुरूष उसके रूधिर के सो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उघाड़ने वाला ठहरेगा, और वह स्त्री अपने रूधिर के सोते की उघाड़ने वाली ठहरेगी; इस कारण दोनों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ों के बीच से नाश किए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फिर जो प्राणी ओझाओं वा भूतसाधने वालों की ओर फिरके, और उनके पीछे हो कर व्यभिचारी बने, तब मैं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णी के विरुद्ध हो कर उसको उसके लोगों के बीच में से नाश कर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अपनी मौसी वा फूफी का तन न उघाड़ना, क्योंकि जो उसे उघाड़े वह अपनी निकट कुटुम्बिन को नंगा कर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इसलिये इन दोनों को अपने अधर्म का भार उठाना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 तुम अपने आप को पवित्र करो; और पवित्र बने रहो; क्योंकि मैं तुम्हारा परमेश्वर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ोई क्यों न हो जो अपने पिता वा माता को शाप दे वह निश्चय मार डाला जाए; उसने अपने पिता वा माता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यदि कोई अपनी चाची के संग सोए, तो वह अपने चाचा का तन उघाड़ने वाला ठहरेगा; इसलिये वे दोनों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प का भार को उठाए हुए निर्वंश मर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यदि कोई भौजी वा भयाहू को अपनी पत्नी बनाए, तो इसे घिनौना काम जानना; और वह अपने भाई का त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घाड़ने वाला ठहरेगा, इस कारण वे दोनों निर्वंश रह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ुम मेरी सब विधियों और मेरे सब नियमों को समझ के साथ मानना; जिससे यह न हो कि जिस देश में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लिये जा रहा हूं वह तुम को उगल देव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जिस जाति के लोगों को मैं तुम्हारे आगे से निकालता हूं उनकी रीति रस्म पर न चलना; क्योंकि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ों ने जो ये सब कुकर्म किए हैं, इसी कारण मुझे उन से घृणा हो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मैं तुम लोगों से कहता हूं, कि तुम तो उनकी भूमि के अधिकारी होगे, और मैं इस देश को जिस में दू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मधु की धाराएं बहती हैं तुम्हारे अधिकार में कर दूंगा; मैं तुम्हारा परमेश्वर यहोवा हूं जिसने तुम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ाप दिया है, इस कारण उसका खून उसी के सिर पर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शों के लोगों से अलग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इस कारण तुम शुद्ध और अशुद्ध पशुओं में, और शुद्ध और अशुद्ध पक्षियों में भेद करना; और कोई पशु 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क्षी वा किसी प्रकार का भूमि पर रेंगने वाला जीवजन्तु क्यों न हो, जिस को मैं ने तुम्हारे लिये अशुद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ाकर वजिर्त किया है, उससे अपने आप को अशुद्ध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तुम मेरे लिये पवित्र बने रहना; क्योंकि मैं यहोवा स्वयं पवित्र हूं, और मैं ने तुम को और देश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ोगों से इसलिये अलग किया है कि तुम निरन्तर मेरे ही बने र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दि कोई पुरूष वा स्त्री ओझाई वा भूत की साधना करे, तो वह निश्चय मार डाला जाए; ऐसों का पत्थरवा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जाए, उनका खून उन्हीं के सिर पर पड़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फिर यदि कोई पराई स्त्री के साथ व्यभिचार करे, तो जिसने किसी दूसरे की स्त्री के साथ व्यभिचार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तो वह व्यभिचारी और वह व्यभिचारिणी दोनों निश्चय मार डाले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यदि कोई अपनी सौतेली माता के साथ सोए, वह जो अपने पिता ही का तन उघाड़ने वाला ठहरेगा; सो इस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दोनों निश्चय मार डाले जाएं, उनका खून उन्हीं के सिर पर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2026-08-02T23:27:21Z</dcterms:created>
  <dcterms:modified xsi:type="dcterms:W3CDTF">2026-08-02T23:27:21Z</dcterms:modified>
  <dc:title>லேவியராகமம்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