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் தன் மருமகளோடே சயனித்தால், இருவரும் கொலை செய்யப்படக்கடவர்கள்; அருவருப்பான தாறுமாறு பண்ணினார்கள்; அவர்கள் இரத்தப்பழி அவர்கள்மேல் இருப்ப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் தன் மருமகளோடே சயனித்தால், இருவரும் கொலை செய்யப்படக்கடவர்கள்; அருவருப்பான தாறுமாறு பண்ணினார்கள்; அவர்கள் இரத்தப்பழி அவர்கள்மேல் இருப்ப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ெண்ணோடே சம்யோகம்பண்ணுகிறதுபோல ஆணோடே சம்யோகம்பண்ணினால், அருவருப்பானகாரியம் செய்த அவ்விருவரும் கொலை செய்யப்படக்கடவர்கள் அவர்கள் இரத்தப்பழி அவர்கள்மேல் இருப்ப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ெண்ணோடே சம்யோகம்பண்ணுகிறதுபோல ஆணோடே சம்யோகம்பண்ணினால், அருவருப்பானகாரியம் செய்த அவ்விருவரும் கொலை செய்யப்படக்கடவர்கள் அவர்கள் இரத்தப்பழி அவர்கள்மேல் இ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ஒரு ஸ்திரீயையும் அவள் தாயையும் படைத்தால், அது முறைகேடு; இவ்வித முறைகேடு உங்களுக்குள் இராதபடிக்கு, அவனையும் அவர்களையும் அக்கினியில் சுட்டெரி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ஒரு ஸ்திரீயையும் அவள் தாயையும் படைத்தால், அது முறைகேடு; இவ்வித முறைகேடு உங்களுக்குள் இராதபடிக்கு, அவனையும் அவர்களையும் அக்கினியில் சுட்டெரிக்க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மிருகத்தோடே புணர்ந்தால், அவன் கொலைசெய்யப்படக்கடவன்; அந்த மிருகத்தையும் கொல்லக்கடவ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மிருகத்தோடே புணர்ந்தால், அவன் கொலைசெய்யப்படக்கடவன்; அந்த மிருகத்தையும் கொல்லக்கடவ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 ஸ்திரீ யாதொரு மிருகத்தோடே சேர்ந்து சயனித்தால், அந்த ஸ்திரீயையும் அந்த மிருகத்தையும் கொல்லக்கடவாய்; இரு ஜீவனும் கொலைசெய்யப்படவேண்டும்; அவைகளின் இரத்தப்பழி அவைகளின்மேல் இ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 ஸ்திரீ யாதொரு மிருகத்தோடே சேர்ந்து சயனித்தால், அந்த ஸ்திரீயையும் அந்த மிருகத்தையும் கொல்லக்கடவாய்; இரு ஜீவனும் கொலைசெய்யப்படவேண்டும்; அவைகளின் இரத்தப்பழி அவைகளின்மேல் இருப்ப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நீங்கள் உங்களைப் பரிசுத்தப்படுத்திப் பரிசுத்தராயிருங்கள்; நான் உங்கள் தேவனாகிய கர்த்த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ன் தகப்பனுக்காவது தன் தாய்க்காவது குமாரத்தியாயிருக்கிற தன் சகோதரியைச் சேர்த்துக்கொண்டு, அவன் அவளுடைய நிர்வாணத்தையும், அவள் அவனுடைய நிர்வாணத்தையும் பார்த்தால் அது பாதகம்; அவர்கள் தங்கள் ஜனங்களின் கண்களுக்கு முன்பாக அறுப்புண்டு போகக்கடவர்கள்; அவன் தன் சகோதரியை நிர்வாணப்படுத்தினான்; அவன் தன் அக்கிரமத்தைச் சும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ன் தகப்பனுக்காவது தன் தாய்க்காவது குமாரத்தியாயிருக்கிற தன் சகோதரியைச் சேர்த்துக்கொண்டு, அவன் அவளுடைய நிர்வாணத்தையும், அவள் அவனுடைய நிர்வாணத்தையும் பார்த்தால் அது பாதகம்; அவர்கள் தங்கள் ஜனங்களின் கண்களுக்கு முன்பாக அறுப்புண்டு போகக்கடவர்கள்; அவன் தன் சகோதரியை நிர்வாணப்படுத்தினான்; அவன் தன் அக்கிரமத்தைச் சும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ன் தகப்பனுக்காவது தன் தாய்க்காவது குமாரத்தியாயிருக்கிற தன் சகோதரியைச் சேர்த்துக்கொண்டு, அவன் அவளுடைய நிர்வாணத்தையும், அவள் அவனுடைய நிர்வாணத்தையும் பார்த்தால் அது பாதகம்; அவர்கள் தங்கள் ஜனங்களின் கண்களுக்கு முன்பாக அறுப்புண்டு போகக்கடவர்கள்; அவன் தன் சகோதரியை நிர்வாணப்படுத்தினான்; அவன் தன் அக்கிரமத்தைச் சும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சூதக ஸ்திரீயோடே சயனித்து, அவளை நிர்வாணமாக்கினால், அவன் அவளுடைய உதிர ஊற்றைத் திறந்து, அவளும் தன் உதிர ஊற்றை வெளிப்படுத்தினபடியால், இருவரும் தங்கள் ஜனத்தில் இராதபடிக்கு அறுப்புண்டுபோக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சூதக ஸ்திரீயோடே சயனித்து, அவளை நிர்வாணமாக்கினால், அவன் அவளுடைய உதிர ஊற்றைத் திறந்து, அவளும் தன் உதிர ஊற்றை வெளிப்படுத்தினபடியால், இருவரும் தங்கள் ஜனத்தில் இராதபடிக்கு அறுப்புண்டுபோக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சூதக ஸ்திரீயோடே சயனித்து, அவளை நிர்வாணமாக்கினால், அவன் அவளுடைய உதிர ஊற்றைத் திறந்து, அவளும் தன் உதிர ஊற்றை வெளிப்படுத்தினபடியால், இருவரும் தங்கள் ஜனத்தில் இராதபடிக்கு அறுப்புண்டுபோக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ாயினுடைய சகோதரியையும் உன் தகப்பனுடைய சகோதரியையும் நிர்வாணமாக்காயாக, அப்படிப்பட்டவன் தன் நெருங்கிய இனத்தை அவமானமாக்கினான்; அவர்கள் தங்கள் அக்கிரமத்தைச் சும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ாயினுடைய சகோதரியையும் உன் தகப்பனுடைய சகோதரியையும் நிர்வாணமாக்காயாக, அப்படிப்பட்டவன் தன் நெருங்கிய இனத்தை அவமானமாக்கினான்; அவர்கள் தங்கள் அக்கிரமத்தைச் சுமப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தன் தகப்பனின் சகோதரனுடைய மனைவியோடே சயனித்தால் அவன் தன் தகப்பனின் சகோதரனை நிர்வாணமாக்கினான், அவர்கள் தங்கள் பாவத்தைச் சுமப்பார்கள், சந்தானமில்லாமல் சா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தன் தகப்பனின் சகோதரனுடைய மனைவியோடே சயனித்தால் அவன் தன் தகப்பனின் சகோதரனை நிர்வாணமாக்கினான், அவர்கள் தங்கள் பாவத்தைச் சுமப்பார்கள், சந்தானமில்லாமல் சா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கட்டளைகளைக் கைக்கொண்டு நடவுங்கள்; நான் உங்களைப் பரிசுத்தமாக்குகிற கர்த்த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தன் சகோதரனுடைய மனைவியை விவாகம்பண்ணினால், அது அசுத்தம்; தன் சகோதரனை நிர்வாணமாக்கினான், அவர்கள் சந்தானமற்ற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தன் சகோதரனுடைய மனைவியை விவாகம்பண்ணினால், அது அசுத்தம்; தன் சகோதரனை நிர்வாணமாக்கினான், அவர்கள் சந்தானமற்றி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நீங்கள் குடியிருப்பதற்காக நான் உங்களைக் கொண்டுபோகிற தேசம் உங்களைக் கக்கிக்போடாதபடிக்கு, நீங்கள் என் கட்டளைகள் யாவையும் கைக்கொண்டு நடவ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நீங்கள் குடியிருப்பதற்காக நான் உங்களைக் கொண்டுபோகிற தேசம் உங்களைக் கக்கிக்போடாதபடிக்கு, நீங்கள் என் கட்டளைகள் யாவையும் கைக்கொண்டு நடவ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முன்பாகத் துரத்திவிடுகிற ஜனத்தினுடைய வழிபாடுகளில் நடவாதிருங்கள்; அவர்கள் இப்படிப்பட்ட காரியங்களையெல்லாம் செய்தபடியால் நான் அவர்களை அரோசித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முன்பாகத் துரத்திவிடுகிற ஜனத்தினுடைய வழிபாடுகளில் நடவாதிருங்கள்; அவர்கள் இப்படிப்பட்ட காரியங்களையெல்லாம் செய்தபடியால் நான் அவர்களை அரோசித்த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அவர்கள் தேசத்தைச் சுதந்தரிப்பீர்கள் என்று உங்களோடே சொன்னேன்; பாலும் தேனும் ஓடுகிற அந்த தேசத்தை உங்களுக்குச் சுதந்தரமாகக் கொடுப்பேன்; உங்களை மற்ற ஜனங்களை விட்டுப் பிரித்தெடுத்த உங்கள் தேவனாகிய கர்த்தர் நான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அவர்கள் தேசத்தைச் சுதந்தரிப்பீர்கள் என்று உங்களோடே சொன்னேன்; பாலும் தேனும் ஓடுகிற அந்த தேசத்தை உங்களுக்குச் சுதந்தரமாகக் கொடுப்பேன்; உங்களை மற்ற ஜனங்களை விட்டுப் பிரித்தெடுத்த உங்கள் தேவனாகிய கர்த்தர் நான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அவர்கள் தேசத்தைச் சுதந்தரிப்பீர்கள் என்று உங்களோடே சொன்னேன்; பாலும் தேனும் ஓடுகிற அந்த தேசத்தை உங்களுக்குச் சுதந்தரமாகக் கொடுப்பேன்; உங்களை மற்ற ஜனங்களை விட்டுப் பிரித்தெடுத்த உங்கள் தேவனாகிய கர்த்தர் நான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சுத்தமான மிருகங்களுக்கும் அசுத்தமான மிருகங்களுக்கும், சுத்தமான பறவைகளுக்கும் அசுத்தமான பறவைகளுக்கும் நீங்கள் வித்தியாசம் பண்ணி, நான் உங்களுக்குத் தீட்டாக எண்ணச் சொல்லி விலக்கின மிருகங்களாலும் பறவைகளாலும் தரையிலே ஊருகிற யாதொரு பிராணிகளாலும் உங்களை அருவருப்பாக்காதிருப்பீ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தகப்பனையாவது தன் தாயையாவது சபிக்கிற எவனும் கொலைசெய்யப்படக்கடவன்; அவன் தன் தகப்பனையும் தன் தாயையும் சபித்தான், அவன் இரத்தப்பழி அவன்மேல் இருப்பத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சுத்தமான மிருகங்களுக்கும் அசுத்தமான மிருகங்களுக்கும், சுத்தமான பறவைகளுக்கும் அசுத்தமான பறவைகளுக்கும் நீங்கள் வித்தியாசம் பண்ணி, நான் உங்களுக்குத் தீட்டாக எண்ணச் சொல்லி விலக்கின மிருகங்களாலும் பறவைகளாலும் தரையிலே ஊருகிற யாதொரு பிராணிகளாலும் உங்களை அருவருப்பாக்காதிருப்பீர்கள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சுத்தமான மிருகங்களுக்கும் அசுத்தமான மிருகங்களுக்கும், சுத்தமான பறவைகளுக்கும் அசுத்தமான பறவைகளுக்கும் நீங்கள் வித்தியாசம் பண்ணி, நான் உங்களுக்குத் தீட்டாக எண்ணச் சொல்லி விலக்கின மிருகங்களாலும் பறவைகளாலும் தரையிலே ஊருகிற யாதொரு பிராணிகளாலும் உங்களை அருவருப்பாக்காதிருப்பீர்கள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ாகிய நான் பரிசுத்தராயிருக்கிறபடியினாலே நீங்களும் எனக்கேற்ற பரிசுத்தவான்களாயிருப்பீர்களாக, நீங்கள் என்னுடையவர்களாயிருக்கும்படிக்கு, உங்களை மற்ற ஜனங்களை விட்டுப் பிரித்தெடுத்த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ாகிய நான் பரிசுத்தராயிருக்கிறபடியினாலே நீங்களும் எனக்கேற்ற பரிசுத்தவான்களாயிருப்பீர்களாக, நீங்கள் என்னுடையவர்களாயிருக்கும்படிக்கு, உங்களை மற்ற ஜனங்களை விட்டுப் பிரித்தெடுத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ஞ்சனம்பார்க்கிறவர்களும் குறிசொல்லுகிறவர்களுமாயிருக்கிற புருஷனாகிலும் ஸ்திரீயாகிலும் கொலைசெய்யப்படவேண்டும்; அவர்கள்மேல் கல்லெறிவார்களாக; அவர்கள் இரத்தப்பழி அவர்கள்மேல் இருக்கக்கடவது என்று சொல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ஞ்சனம்பார்க்கிறவர்களும் குறிசொல்லுகிறவர்களுமாயிருக்கிற புருஷனாகிலும் ஸ்திரீயாகிலும் கொலைசெய்யப்படவேண்டும்; அவர்கள்மேல் கல்லெறிவார்களாக; அவர்கள் இரத்தப்பழி அவர்கள்மேல் இருக்கக்கடவது என்று சொல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னும் நீ இஸ்ரவேல் புத்திரரோடே சொல்லவேண்டியது என்னவென்றால்: இஸ்ரவேல் புத்திரரிலும் இஸ்ரவேலில் வாசம்பண்ணுகிற அந்நியர்களிலும் எவனாகிலும் தன் சந்ததியில் ஒரு பிள்ளையை மோளேகுக்குக் கொடுத்தால், அவன் கொலை செய்யப்படவேண்டும்; தேசத்தின் ஜனங்கள் அவன்மேல் கல்லெறிய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னும் நீ இஸ்ரவேல் புத்திரரோடே சொல்லவேண்டியது என்னவென்றால்: இஸ்ரவேல் புத்திரரிலும் இஸ்ரவேலில் வாசம்பண்ணுகிற அந்நியர்களிலும் எவனாகிலும் தன் சந்ததியில் ஒரு பிள்ளையை மோளேகுக்குக் கொடுத்தால், அவன் கொலை செய்யப்படவேண்டும்; தேசத்தின் ஜனங்கள் அவன்மேல் கல்லெறிய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னும் நீ இஸ்ரவேல் புத்திரரோடே சொல்லவேண்டியது என்னவென்றால்: இஸ்ரவேல் புத்திரரிலும் இஸ்ரவேலில் வாசம்பண்ணுகிற அந்நியர்களிலும் எவனாகிலும் தன் சந்ததியில் ஒரு பிள்ளையை மோளேகுக்குக் கொடுத்தால், அவன் கொலை செய்யப்படவேண்டும்; தேசத்தின் ஜனங்கள் அவன்மேல் கல்லெறிய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தகப்பனையாவது தன் தாயையாவது சபிக்கிற எவனும் கொலைசெய்யப்படக்கடவன்; அவன் தன் தகப்பனையும் தன் தாயையும் சபித்தான், அவன் இரத்தப்பழி அவன்மேல் இருப்பத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ன் பரிசுத்த ஸ்தலத்தைத் தீட்டுப்படுத்தி, என் பரிசுத்த நாமத்தைப் பரிசுத்தக் குலைச்சலாக்கும்படிக்கு, தன் சந்ததியில் ஒரு பிள்ளையை மோளேகுக்குக் கொடுத்ததினாலே, நான் அப்படிப்பட்டவனுக்கு விரோதமாக எதிர்த்து நின்று அவனைத் தன் ஜனத்தில் இராதபடிக்கு அறுப்புண்டு போகப்பண்ணுவ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ன் பரிசுத்த ஸ்தலத்தைத் தீட்டுப்படுத்தி, என் பரிசுத்த நாமத்தைப் பரிசுத்தக் குலைச்சலாக்கும்படிக்கு, தன் சந்ததியில் ஒரு பிள்ளையை மோளேகுக்குக் கொடுத்ததினாலே, நான் அப்படிப்பட்டவனுக்கு விரோதமாக எதிர்த்து நின்று அவனைத் தன் ஜனத்தில் இராதபடிக்கு அறுப்புண்டு போகப்பண்ணுவ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சந்ததியில் ஒரு பிள்ளையை மோளேகுக்குக் கொடுக்கும்போது, தேசத்தின் ஜனங்கள் அவனைக் கொலைசெய்யாதபடிக்குக் கண்சாடையாயிருந்தால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சந்ததியில் ஒரு பிள்ளையை மோளேகுக்குக் கொடுக்கும்போது, தேசத்தின் ஜனங்கள் அவனைக் கொலைசெய்யாதபடிக்குக் கண்சாடையாயிருந்தால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அந்த மனிதனுக்கும் அவன் குடும்பத்துக்கும் விரோதமாக எதிர்த்து நின்று , அவனையும், அவன் பிறகே மோளேகை விபசாரமார்க்கமாய்ப் பின்பற்றின யாவரையும், தங்கள் ஜனத்தில் இராதபடிக்கு அறுப்புண்டுபோகப்பண்ணுவ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அந்த மனிதனுக்கும் அவன் குடும்பத்துக்கும் விரோதமாக எதிர்த்து நின்று , அவனையும், அவன் பிறகே மோளேகை விபசாரமார்க்கமாய்ப் பின்பற்றின யாவரையும், தங்கள் ஜனத்தில் இராதபடிக்கு அறுப்புண்டுபோகப்பண்ணுவ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ஞ்சனம் பார்க்கிறவர்களையும், குறிசொல்லுகிறவர்களையும், பின்தொடர்ந்து சோரம்போக எந்த ஆத்துமா அவர்களை நாடுகிறானோ, அந்த ஆத்துமாவுக்கு விரோதமாக எதிர்த்துநின்று, அவனைத் தன் ஜனத்திலிராதபடிக்கு அறுப்புண்டுபோகப்பண்ணுவ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ஞ்சனம் பார்க்கிறவர்களையும், குறிசொல்லுகிறவர்களையும், பின்தொடர்ந்து சோரம்போக எந்த ஆத்துமா அவர்களை நாடுகிறானோ, அந்த ஆத்துமாவுக்கு விரோதமாக எதிர்த்துநின்று, அவனைத் தன் ஜனத்திலிராதபடிக்கு அறுப்புண்டுபோகப்பண்ண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பிறனுடைய மனைவியோடே விபசாரம் செய்தால், பிறன் மனைவியோடே விபசாரம் செய்த அந்த விபசாரனும் அந்த விபசாரியும் கொலைசெய்யப்பட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பிறனுடைய மனைவியோடே விபசாரம் செய்தால், பிறன் மனைவியோடே விபசாரம் செய்த அந்த விபசாரனும் அந்த விபசாரியும் கொலைசெய்யப்படக்கடவ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தகப்பன் மனைவியோடே சயனிக்கிறவன் தன் தகப்பனை நிர்வாணமாக்கினபடியால், இருவரும் கொலைசெய்யப்படக்கடவர்கள்; அவர்கள் இரத்தப்பழி அவர்கள்மேல் இருப்ப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தகப்பன் மனைவியோடே சயனிக்கிறவன் தன் தகப்பனை நிர்வாணமாக்கினபடியால், இருவரும் கொலைசெய்யப்படக்கடவர்கள்; அவர்கள் இரத்தப்பழி அவர்கள்மேல் இ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f a man lie with his daughter in law, both of them shall surely be put to death: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 confusion; their blood shall b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a man also lie with mankind, as he lies with a woman, both of them have committed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: they shall surely be put to death; their blood shall b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a man take a wife and her mother, it is wickedness: they shall be burnt with fire,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and they; that there be no wickedness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f a man lie with a beast, he shall surely be put to death: and all of you shall sla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f a woman approach unto any beast, and lie down thereto, you shall kill the woma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: they shall surely be put to death; their blood shall b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anctify yourselves therefore, and be all of you holy: for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f a man shall take his sister, his father's daughter, or his mother's daughter, and see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kedness, and she see his nakedness; it is a wicked thing; and they shall be cut off in the s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people: he has uncovered his sister's nakedness; he shall bear his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f a man shall lie with a woman having her sickness, and shall uncover her nakedness;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overed her fountain, and she has uncovered the fountain of her blood: and both of them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off from among thei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you shall not uncover the nakedness of your mother's sister, nor of your father's sis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e uncovers his near kin: they shall bear thei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f a man shall lie with his uncle's wife, he has uncovered his uncle's nakedness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their sin; they shall die child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ll of you shall keep my statutes, and do them: I am the LORD which sanctif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f a man shall take his brother's wife, it is an unclean thing: he has uncover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's nakedness; they shall be child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of you shall therefore keep all my statutes, and all my judgments, and do them: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, where I bring you to dwell therein, spew you no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ll of you shall not walk in the manners of the nation, which I cast out before you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ommitted all these things, and therefore I abhorr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I have said unto you, All of you shall inherit their land, and I will give it unto you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it, a land that flows with milk and honey: I am the LORD your God, which have separate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othe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ll of you shall therefore put difference between clean beasts and unclean, and between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every one that curses his father or his mother shall be surely put to death: he has cur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wls and clean: and all of you shall not make your souls abominable by beast, or by fowl, or by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ner of living thing that creeps on the ground, which I have separated from you a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ll of you shall be holy unto me: for I the LORD am holy, and have severed you from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that all of you should be 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 man also or woman that has a familiar spirit, or that is a wizard, shall surely be p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: they shall stone them with stones: their blood shall b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gain, you shall say to the children of Israel, Whosoever he be of the children of Israel, 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rangers that sojourn in Israel, that gives any of his seed unto Molech; he shall surely be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eath: the people of the land shall stone him with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father or his mother; his blood shall b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will set my face against that man, and will cut him off from among his people; becaus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given of his seed unto Molech, to defile my sanctuary, and to profane my hol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f the people of the land do any ways hide their eyes from the man, when he gives of his se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olech, and kill him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I will set my face against that man, and against his family, and will cut him off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go a whoring after him, to commit whoredom with Molech, from among thei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oul that turns after such as have familiar spirits, and after wizards, to go a who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m, I will even set my face against that soul, and will cut him off from among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man that commits adultery with another man's wife, even he that commits adulter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eighbour's wife, the adulterer and the adulteress shall surely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man that lies with his father's wife has uncovered his father's nakedness: both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urely be put to death; their blood shall b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2026-06-03T08:41:17Z</dcterms:created>
  <dcterms:modified xsi:type="dcterms:W3CDTF">2026-06-03T08:41:17Z</dcterms:modified>
  <dc:title>லேவியராகமம்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