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presProps" Target="presProps.xml"/>
  <Relationship Id="rId85" Type="http://schemas.openxmlformats.org/officeDocument/2006/relationships/viewProps" Target="viewProps.xml"/>
  <Relationship Id="rId8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ியிலே வார்த்தை இருந்தது, அந்த வார்த்தை தேவனிடத்திலிருந்தது, அந்த வார்த்தை தேவன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ஆதியிலே தேவனோட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லமும் அவர் மூலமாய் உண்டாயிற்று; உண்டானதொன்றும் அவராலேயல்லாமல் உண்டா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க்குள் ஜீவன் இருந்தது, அந்த ஜீவன் மனுஷருக்கு ஒளிய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ஒளி இருளிலே பிரகாசிக்கிறது; இருளானது அதைப் பற்றிக்கொள்ள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ால் அனுப்பப்பட்ட ஒரு மனுஷன் இருந்தான், அவன் பேர் யோ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னால் எல்லாரும் விசுவாசிக்கும்படி அந்த ஒளியைக் குறித்துச்சாட்சிகொடுக்க சாட்சியாக வ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அந்த ஒளியல்ல, அந்த ஒளியைக்குறித்துச் சாட்சிகொடுக்க வந்தவ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லகத்திலே வந்து எந்த மனுஷனையும் பிரகாசிப்பிக்கிற ஒளியே அந்த மெய்யான ஒள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உலகத்தில் இருந்தார், உலகம் அவர் மூலமாய் உண்டாயிற்று. உலகமோ அவரை அறிய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அவனை நோக்கி: நீர் கிறிஸ்துவுமல்ல, எலியாவுமல்ல, தீர்க்கதரிசியானவருமல்லவென்றால், ஏன் ஞானஸ்நானங் கொடுக்கிறீர் என்று கே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அவனை நோக்கி: நீர் கிறிஸ்துவுமல்ல, எலியாவுமல்ல, தீர்க்கதரிசியானவருமல்லவென்றால், ஏன் ஞானஸ்நானங் கொடுக்கிறீர் என்று கே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வான் அவர்களுக்குப் பிரதியுத்தரமாக: நான் ஜலத்தினாலே ஞானஸ்நானங்கொடுக்கிறேன்; நீங்கள் அறியாதிருக்கிற ஒருவர் உங்கள் நடுவிலே நிற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வான் அவர்களுக்குப் பிரதியுத்தரமாக: நான் ஜலத்தினாலே ஞானஸ்நானங்கொடுக்கிறேன்; நீங்கள் அறியாதிருக்கிற ஒருவர் உங்கள் நடுவிலே நிற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எனக்குப் பின்வந்தும் என்னிலும் மேன்மையுள்ளவர்; அவருடைய பாதரட்சையின் வாரை அவிழ்ப்பதற்கும் நான் பாத்திரனல்ல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கள் யோர்தானுக்கு அக்கரையில் யோவான் ஞானஸ்நானங்கொடுத்த பெத்தாபராவிலே நட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ுநாளிலே யோவான் இயேசுவைத் தன்னிடத்தில் வரக்கண்டு: இதோ, உலகத்தின் பாவத்தைச் சுமந்துதீர்க்கிற தேவ ஆட்டுக்குட்டி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ுநாளிலே யோவான் இயேசுவைத் தன்னிடத்தில் வரக்கண்டு: இதோ, உலகத்தின் பாவத்தைச் சுமந்துதீர்க்கிற தேவ ஆட்டுக்குட்டி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க்குப்பின் ஒருவர் வருகிறார், அவர் எனக்கு முன்னிருந்தபடியால் என்னிலும் மேன்மையுள்ளவரென்று நான் சொன்னேனே, அவர் இவர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க்குப்பின் ஒருவர் வருகிறார், அவர் எனக்கு முன்னிருந்தபடியால் என்னிலும் மேன்மையுள்ளவரென்று நான் சொன்னேனே, அவர் இவர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ும் இவரை அறியாதிருந்தேன்; இவர் இஸ்ரவேலுக்கு வெளிப்படும்பொருட்டாக, நான் ஜலத்தினாலே ஞானஸ்நானங் கொடுக்க வந்த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ும் இவரை அறியாதிருந்தேன்; இவர் இஸ்ரவேலுக்கு வெளிப்படும்பொருட்டாக, நான் ஜலத்தினாலே ஞானஸ்நானங் கொடுக்க வந்த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யோவான் சாட்சியாகச் சொன்னது: ஆவியானவர் புறாவைப்போல வானத்திலிருந்திறங்கி, இவர்மேல் தங்கினதைக் க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யோவான் சாட்சியாகச் சொன்னது: ஆவியானவர் புறாவைப்போல வானத்திலிருந்திறங்கி, இவர்மேல் தங்கினதைக்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யோவான் சாட்சியாகச் சொன்னது: ஆவியானவர் புறாவைப்போல வானத்திலிருந்திறங்கி, இவர்மேல் தங்கினதைக் க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ானும் இவரை அறியாதிருந்தேன்; ஆனாலும் ஜலத்தினால் ஞானஸ்நானங்கொடுக்கும்படி என்னை அனுப்பினவர்; ஆவியானவர் இறங்கி யார்மேல் தங்குவதை நீ காண்பாயோ, அவரே பரிசுத்த ஆவியினால் ஞானஸ்நானங்கொடுக்கிறவரென்று எனக்குச் சொல்லியிருந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ப்படியே நான் கண்டு, இவரே தேவனுடைய குமாரன் என்று சாட்சி கொடுத்து வருகிற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றுநாளிலே யோவானும் அவனுடைய சீஷரில் இரண்டுபேரும் நிற்கும்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யேசு நடந்துபோகிறதை அவன் கண்டு: இதோ, தேவ ஆட்டுக்குட்டி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அப்படிச் சொன்னதை அவ்விரண்டு சீஷருங்கேட்டு, இயேசுவுக்குப் பின்செ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திரும்பி, அவர்கள் பின்செல்லுகிறதைக் கண்டு: என்ன தேடுகிறீர்கள் என்றார். அதற்கு அவர்கள்: ரபீ, நீர் எங்கே தங்கியிருக்கிறீர் என்று கேட்டார்கள்; ரபீ என்பதற்குப் போதகரே என்று அர்த்தமா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திரும்பி, அவர்கள் பின்செல்லுகிறதைக் கண்டு: என்ன தேடுகிறீர்கள் என்றார். அதற்கு அவர்கள்: ரபீ, நீர் எங்கே தங்கியிருக்கிறீர் என்று கேட்டார்கள்; ரபீ என்பதற்குப் போதகரே என்று அர்த்தம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: வந்து பாருங்கள் என்றார். அவர்கள் வந்து அவர் தங்கியிருந்த இடத்தைக் கண்டு, அன்றையத்தினம் அவரிடத்தில் தங்கினார்கள். அப்பொழுது ஏறக்குறையப் பத்துமணி வேளைய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: வந்து பாருங்கள் என்றார். அவர்கள் வந்து அவர் தங்கியிருந்த இடத்தைக் கண்டு, அன்றையத்தினம் அவரிடத்தில் தங்கினார்கள். அப்பொழுது ஏறக்குறையப் பத்துமணி வேளைய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வான் சொன்னதைக் கேட்டு, அவருக்குப் பின்சென்ற இரண்டுபேரில் ஒருவன் சீமோன் பேதுருவின் சகோதரனாகிய அந்திரேயா என்ப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யோவான் சொன்னதைக் கேட்டு, அவருக்குப் பின்சென்ற இரண்டுபேரில் ஒருவன் சீமோன் பேதுருவின் சகோதரனாகிய அந்திரேயா என்ப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முதலாவது தன் சகோதரனாகிய சீமோனைக் கண்டு: மேசியாவைக் கண்டோம் என்று சொன்னான்; மேசியா என்பதற்குக் கிறிஸ்து என்று அர்த்தம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ன் முதலாவது தன் சகோதரனாகிய சீமோனைக் கண்டு: மேசியாவைக் கண்டோம் என்று சொன்னான்; மேசியா என்பதற்குக் கிறிஸ்து என்று அர்த்தமா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, அவனை இயேசுவினிடத்தில் கூட்டிக்கொண்டுவந்தான். இயேசு அவனைப் பார்த்து: நீ யோனாவின் மகனாகிய சீமோன், நீ கேபா என்னப்படுவாய் என்றார்; கேபா என்பதற்குப் பேதுரு என்று அர்த்தம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ன்பு, அவனை இயேசுவினிடத்தில் கூட்டிக்கொண்டுவந்தான். இயேசு அவனைப் பார்த்து: நீ யோனாவின் மகனாகிய சீமோன், நீ கேபா என்னப்படுவாய் என்றார்; கேபா என்பதற்குப் பேதுரு என்று அர்த்தம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றுநாளிலே இயேசு கலிலேயாவுக்குப்போக மனதாயிருந்து, பிலிப்புவைக்கண்டு: நீ எனக்குப் பின்சென்று வா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லிப்பென்பவன் அந்திரேயா பேதுரு என்பவர்களுடைய ஊராகிய பெத்சாயிதா பட்டண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லிப்பு நாத்தான்வேலைக் கண்டு: நியாயப்பிரமாணத்திலே மோசேயும் தீர்க்கதரிசிகளும் எழுதியிருக்கிறவரைக் கண்டோம்; அவர் யோசேப்பின் குமாரனும் நாசரேத்தூரானுமாகிய இயேசுவே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லிப்பு நாத்தான்வேலைக் கண்டு: நியாயப்பிரமாணத்திலே மோசேயும் தீர்க்கதரிசிகளும் எழுதியிருக்கிறவரைக் கண்டோம்; அவர் யோசேப்பின் குமாரனும் நாசரேத்தூரானுமாகிய இயேசுவே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லிப்பு நாத்தான்வேலைக் கண்டு: நியாயப்பிரமாணத்திலே மோசேயும் தீர்க்கதரிசிகளும் எழுதியிருக்கிறவரைக் கண்டோம்; அவர் யோசேப்பின் குமாரனும் நாசரேத்தூரானுமாகிய இயேசுவே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நாத்தான்வேல்: நாசரேத்திலிருந்து யாதொரு நன்மை உண்டாகக்கூடுமா என்றான். அதற்குப் பிலிப்பு: வந்து பார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ற்கு நாத்தான்வேல்: நாசரேத்திலிருந்து யாதொரு நன்மை உண்டாகக்கூடுமா என்றான். அதற்குப் பிலிப்பு: வந்து ப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நாத்தான்வேலைத் தம்மிடத்தில் வரக்கண்டு அவனைக்குறித்து: இதோ, கபடற்ற உத்தம இஸ்ரவேல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யேசு நாத்தான்வேலைத் தம்மிடத்தில் வரக்கண்டு அவனைக்குறித்து: இதோ, கபடற்ற உத்தம இஸ்ரவேல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ற்கு நாத்தான்வேல்: நீர் என்னை எப்படி அறிவீர் என்றான். இயேசு அவனை நோக்கி: பிலிப்பு உன்னை அழைக்கிறதற்கு முன்னே, நீ அத்திமரத்தின் கீழிருக்கும்போது உன்னைக் கண்ட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தற்கு நாத்தான்வேல்: நீர் என்னை எப்படி அறிவீர் என்றான். இயேசு அவனை நோக்கி: பிலிப்பு உன்னை அழைக்கிறதற்கு முன்னே, நீ அத்திமரத்தின் கீழிருக்கும்போது உன்னைக் கண்டே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நாத்தான்வேல்: ரபீ, நீர் தேவனுடைய குமாரன், நீர் இஸ்ரவேலின் ராஜா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ுக்குப் பிரதியுத்தரமாக: அத்திமரத்தின் கீழே உன்னைக் கண்டேன் என்று நான் உனக்குச் சொன்னதினாலேயா விசுவாசிக்கிறாய்; இதிலும் பெரிதானவைகளைக் காண்பாய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யேசு அவனுக்குப் பிரதியுத்தரமாக: அத்திமரத்தின் கீழே உன்னைக் கண்டேன் என்று நான் உனக்குச் சொன்னதினாலேயா விசுவாசிக்கிறாய்; இதிலும் பெரிதானவைகளைக் காண்பாய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, அவர் அவனை நோக்கி: வானம் திறந்திருக்கிறதையும், தேவதூதர்கள் மனுஷகுமாரனிடத்திலிருந்து ஏறுகிறதையும் இறங்குகிறதையும் நீங்கள் இதுமுதல் காண்பீர்கள்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னும், அவர் அவனை நோக்கி: வானம் திறந்திருக்கிறதையும், தேவதூதர்கள் மனுஷகுமாரனிடத்திலிருந்து ஏறுகிறதையும் இறங்குகிறதையும் நீங்கள் இதுமுதல் காண்பீர்கள் என்று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க்குச் சொந்தமானதிலே வந்தார், அவருக்குச் சொந்தமானவர்களோ அவரை ஏற்றுக்கொள்ள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நாமத்தின்மேல் விசுவாசமுள்ளவர்களாய் அவரை ஏற்றுக்கொண்டவர்கள் எத்தனைபேர்களோ, அத்தனை பேர்களும் தேவனுடைய பிள்ளைகளாகும்படி, அவர்களுக்கு அதிகாரங்கொடுத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நாமத்தின்மேல் விசுவாசமுள்ளவர்களாய் அவரை ஏற்றுக்கொண்டவர்கள் எத்தனைபேர்களோ, அத்தனை பேர்களும் தேவனுடைய பிள்ளைகளாகும்படி, அவர்களுக்கு அதிகாரங்கொடுத்த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, இரத்தத்தினாலாவது, மாம்ச சித்தத்தினாலாவது புருஷனுடைய சித்தத்தினாலாவது பிறவாமல், தேவனாலே பிறந்தவ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, இரத்தத்தினாலாவது, மாம்ச சித்தத்தினாலாவது புருஷனுடைய சித்தத்தினாலாவது பிறவாமல், தேவனாலே பிறந்த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வார்த்தை மாம்சமாகி, கிருபையினாலும் சத்தியத்தினாலும் நிறைந்தவராய், நமக்குள்ளே வாசம்பண்ணினார்; அவருடைய மகிமையைக் கண்டோம்; அது பிதாவுக்கு ஒரே பேறானவருடைய மகிமைக்கு ஏற்ற மகிமையாகவே இ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வார்த்தை மாம்சமாகி, கிருபையினாலும் சத்தியத்தினாலும் நிறைந்தவராய், நமக்குள்ளே வாசம்பண்ணினார்; அவருடைய மகிமையைக் கண்டோம்; அது பிதாவுக்கு ஒரே பேறானவருடைய மகிமைக்கு ஏற்ற மகிமையாகவே இ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் அவரைக்குறித்துச் சாட்சிகொடுத்து: எனக்குப் பின்வருகிறவர் எனக்கு முன்னிருந்தவர், ஆகையால் அவர் என்னிலும் மேன்மையுள்ளவர் என்று நான் சொல்லியிருந்தேனே, அவர் இவர்தான் என்று சத்தமிட்டுக் கூற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வான் அவரைக்குறித்துச் சாட்சிகொடுத்து: எனக்குப் பின்வருகிறவர் எனக்கு முன்னிருந்தவர், ஆகையால் அவர் என்னிலும் மேன்மையுள்ளவர் என்று நான் சொல்லியிருந்தேனே, அவர் இவர்தான் என்று சத்தமிட்டுக் கூற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பரிபூரணத்தினால் நாமெல்லாரும் கிருபையின்மேல் கிருபை பெற்றோ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டியெனில் நியாயப்பிரமாணம் மோசேயின் மூலமாய்க் கொடுக்கப்பட்டது, கிருபையும் சத்தியமும் இயேசுகிறிஸ்துவின் மூலமாய் உண்டாயின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ஒருவனும் ஒருக்காலுங் கண்டதில்லை, பிதாவின் மடியிலிருக்கிற ஒரேபேறான குமாரனே அவரை வெளிப்படுத்தின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ஒருவனும் ஒருக்காலுங் கண்டதில்லை, பிதாவின் மடியிலிருக்கிற ஒரேபேறான குமாரனே அவரை வெளிப்படுத்தின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ிருந்து யூதர்கள் ஆசாரியரையும் லேவியரையும் யோவானிடத்தில் அனுப்பி: நீர் யார் என்று கேட்டபொழு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ருசலேமிலிருந்து யூதர்கள் ஆசாரியரையும் லேவியரையும் யோவானிடத்தில் அனுப்பி: நீர் யார் என்று கேட்டபொழு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மறுதலியாமல் அறிக்கையிட்டதுமன்றி, நான் கிறிஸ்து அல்ல என்றும் அறிக்கையிட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மறுதலியாமல் அறிக்கையிட்டதுமன்றி, நான் கிறிஸ்து அல்ல என்றும் அறிக்கையிட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: பின்னை யார்? நீர் எலியாவா என்று கேட்டார்கள் அதற்கு: நான் அவன் அல்ல என்றான். நீர் தீர்க்கதரிசியானவரா என்று கேட்டார்கள். அதற்கும்: அல்ல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ர்கள்: பின்னை யார்? நீர் எலியாவா என்று கேட்டார்கள் அதற்கு: நான் அவன் அல்ல என்றான். நீர் தீர்க்கதரிசியானவரா என்று கேட்டார்கள். அதற்கும்: அல்ல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ன்னும் அவனை நோக்கி: நீர் யார்? எங்களை அனுப்பினவர்களுக்கு நாங்கள் உத்தரவு சொல்லும்படிக்கு, உம்மைக்குறித்து என்ன சொல்லுகிறீர் என்று கேட்ட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பின்னும் அவனை நோக்கி: நீர் யார்? எங்களை அனுப்பினவர்களுக்கு நாங்கள் உத்தரவு சொல்லும்படிக்கு, உம்மைக்குறித்து என்ன சொல்லுகிறீர் என்று கே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கர்த்தருக்கு வழியைச் செவ்வைபண்ணுங்கள் என்று ஏசாயா தீர்க்கதரிசி சொன்னபடியே, நான் வனாந்தரத்திலே கூப்பிடுகிறவனுடைய சத்தமாயிருக்கிறேன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 கர்த்தருக்கு வழியைச் செவ்வைபண்ணுங்கள் என்று ஏசாயா தீர்க்கதரிசி சொன்னபடியே, நான் வனாந்தரத்திலே கூப்பிடுகிறவனுடைய சத்தமாயிருக்கிறேன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ுப்பப்பட்டவர்கள் பரிசேயர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ગતનો આરંભ થયા પહેલાંથી, તે શબ્દ ત્યાં હતો. તે શબ્દ દેવની સાથે હતો. તે શબ્દ દેવ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શરુંઆતમાં ત્યાં દેવની સાથે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ા થી જ બધી વસ્તુઓ ઉત્પન્ન થઈ. તેના વિના કશું જ ઉત્પન્ન થ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નામાં જીવન હતું. તે જીવન લોકો માટે પ્રકાશ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અજવાળું અંધકારમાં પ્રકાશે છે. અંધકારે પ્રકાશને જાણ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ં એક યોહાન નામનો માણસ આવ્યો, તેને દેવે મોકલ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ોહાન લોકોને પ્રકાશ વિષે કહેવા આવ્યો. યોહાન દ્વારા લોકો પ્રકાશ વિષે સાંભળી અને માન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ોહાન પોતે પ્રકાશ નહોતો. પણ યોહાન લોકોને પ્રકાશ વિષે કહેવા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ાચો પ્રકાશ જગતમાં આવતો હતો. આજ ખરો પ્રકાશ છે જે બધા લોકોને પ્રકાશ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શબ્દ જગતમાં હતો જ. તેના દ્વારા જ જગતનું નિર્માણ થયું છે. પણ જગતે તેને ઓળખ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આ માણસોએ યોહાનને કહ્યું, “તું કહે છે કે તું ખ્રિસ્ત નથી. તું કહે છે તું એલિયા કે પ્રબોધક પણ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ું શા માટે લોકોને બાપ્તિસ્મા આપ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યોહાને ઉત્તર આપ્યો, “હું લોકોનું પાણીથી બાપ્તિસ્મા કરું છું. પણ અહીં તમારી સાથે એક વ્યક્તિ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ે તમે જાણ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વ્યક્તિ જે મારી પાછળ આવે છે, હું તેના જોડાની દોરી છોડવા જેટલો પણ યોગ્ય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ર્દન નદીને પેલે પાર આ બધી વસ્તુઓ બેથનિયામાં બની. આ જગ્યાએ યોહાન લોકોનું બાપ્તિસ્મા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બીજે દિવસે યોહાને ઈસુને તેના તરફ આવતો જોયો. યોહાને કહ્યું, “જુઓ દેવનું હલવાન, જે જગતના પાપ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ૂર કરે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આ તે જ છે જેના વિષે મેં કહ્યું હતું, ‘એક મનુષ્ય મારી પાછળ આવશે. પણ તે મારા કરતાં મોટો છે,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તે મારા પહેલાથી જીવે છે. તે સદાકાળ જીવંત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ો કે મને ખબર ન હતી કે તે કોણ હતો. પણ હું લોકોને પાણીથી બાપ્તિસ્મા આપવા આવ્યો છું કે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્રાએલ (યહૂદિઓ) જાણી શકે કે ઈસુ તે જ ખ્રિસ્ત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પછી યોહાને કહ્યું, “હું પણ જાણતો નહોતો કે ખ્રિસ્ત કોણ હતો. પરંતુ દેવે મને લોકોનું પાણી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પ્તિસ્મા કરવા મોકલ્યો અને દેવે મને કહ્યું, ‘તું જે માણસ પર આત્માને નીચે ઉતરતો અને રહેતો જોશ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પવિત્ર આત્માથી બાપ્તિસ્મા કરશે. યોહાને કહ્યું, મેં આમ થતાં જો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મેં આત્માને આકાશમાંથી નીચે આવતો જોયો. આત્મા કબૂતર જેવો દેખાયો અને તેના (ઈસુ) પર તે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થી હું લોકોને કહું છું, ‘તે આ છે. તે (ઈસુ) દેવનો દીકરો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ફરીથી બીજે દિવસે યોહાન ત્યાં હતો. યોહાનના બે શિષ્યો તેની સાથે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યોહાને ઈસુને બાજુમાંથી પસાર થતાં જોયો. યોહાને કહ્યું, “જુઓ, દેવનું હલવા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 બે શિષ્યોએ યોહાનને આમ કહેતા સાંભળ્યો, તેથી તેઓ ઈસુને અનુસ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ઈસુ પાછો ફર્યો અને તે બે માણસોને તેની પાછળ આવતા જોયા. ઈસુએ પૂછયું, “તમારે શું જોઈએ છે?”તે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એ પૂછયું, “રાબ્બી, તું ક્યાં રહે છે?” (“રબ્બી” નો અર્થ “શિક્ષક”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એ ઉત્તર આપ્યો, “મારી સાથે આવો અને જુઓ.” તેથી તે બે માણસો ઈસુ સાથે ગયા. તેઓએ ઈસુ જ્યાં રહ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તે જગ્યા જોઈ. તેઓ ત્યાં ઈસુ સાથે તે દિવસે રહ્યા. તે લગભગ બપોરના ચારનો સમય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 બે માણસો યોહાન પાસેથી ઈસુ વિષે સાંભળ્યા પછી તેઓ ઈસુની પાછળ ગયા. આ બે માણસોમાંના એકન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ન્દ્રિયા હતું. આંન્દ્રિયા સિમોન પિતરનોભાઈ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આંન્દ્રિયાઓ સૌ પ્રથમ તેના ભાઈ સિમોનને શોધ્યો. આંન્દ્રિયાએ સિમોનને કહ્યું, “અમે મસીહને શોધી કાઢ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 (“મસીહ” નો અર્થ “ખ્રિસ્ત”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છી આંન્દ્રિયા સિમોનને ઈસુ પાસે લાવ્યો, ઈસુએ સિમોન તરફ જોયું અને કહ્યું, ‘તું યોહાનનો દીક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મોન છે. તું કેફા કહેવાશે. (“કેફા” નો અર્થ “પથ્થર” થાય છે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બીજે દિવસે ઈસુએ ગાલીલ જવાનું નક્કી કર્યુ. ઈસુ ફિલિપને મળ્યો અને તેને કહ્યું, “મને અનુસ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ફિલિપ બેથસૈદાનો એટલે આંન્દ્રિયા તથા પિતરના શહેરન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ફિલિપ નથાનિયેલને મળ્યો અને કહ્યું, “યાદ કરો કે નિયમશાસ્ત્રમાં મૂસાએ શું કહ્યું છે. મૂસાએ જે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વાનો હતો તેના વિષે લખ્યું. પ્રબોધકોએ પણ તેના વિષે લખ્યું અમે તેને મળ્યા છીએ. તેનું નામ ઈસુ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ૂસફનો દીકરો છે. તે નાસરેથમાંન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પણ નથાનિયેલે ફિલિપને કહ્યું, “શું નાસરેથમાંથી કંઈક સારું નીકળી શકે?” ફિલિપે ઉત્તર આપ્યો, “આ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ુ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ઈસુએ નથાનિયેલને તેના તરફ આવતા જોયો. ઈસુએ કહ્યું, “આ માણસ જે મારી પાસે આવે છે તે ખરેખર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માંનો એક છે તેનામાં કંઈ દુષ્ટત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નથાનિયેલે પૂછયું, “તું મને કેવી રીતે ઓળખે છે?” ઈસુએ ઉત્તર આપ્યો, “જ્યારે તું અંજીરના વૃક્ષ ની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, ત્યારે મેં તને જોયો. ફિલિપે તને મારા વિષે કહ્યું તે પહેલાં તું ત્યાં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પછી નથાનિયેલે ઈસુને કહ્યું, “રાબ્બી, તું દેવનો દીકરો છે. તું ઈસ્રાએલનો રાજ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ઈસુએ નથાનિયેલને કહ્યું, “મેં તને કહ્યું કે મેં તને અંજીરના વૃક્ષ નીચે જોયો. તેથી તે માર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મૂક્યો. પણ તું તેના કરતાં પણ વધારે મહાન વાતો જો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ઈસુએ વધારામાં કહ્યું, “હું તને સત્ય કહું છું. તમે બધા આકાશને ઊઘડેલું જોશો, તમે દેવના દૂત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ા દીકરા ઊપર ચઢતા ઉતરતા જો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ે જગતમાં આવ્યો તે તેનું પોતાનું જ હતું. પણ તેના પોતાના લોકોએ જ તેનો સ્વીકાર કર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ેટલાક લોકોએ તેનો સ્વીકાર કર્યો. તેઓએ તેનામાં વિશ્વાસ કર્યો. જે લોકોએ તેનામાં વિશ્વાસ કર્ય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તેણે કંઈક આપ્યું. તેણે તેઓને દેવનાં બાળકો થવાનો અધિકાર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જેવી રીતે નાનાં બાળકો જન્મ છે તેવી રીતે આ બાળકો જન્મ્યા ન હતા. તેઓ માતાપિતાની ઈચ્છાથી કે યોજ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ન્મ્યા ન હતા. આ બાળકો દેવથી જન્મ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 શબ્દ એક મનુષ્ય થયો અને આપણામાં વસ્યો. આપણે તેનો મહિમા જોયો. જે ફક્ત પિતાના દીકરાનો જ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 શબ્દ કૃપા તથા સત્યતાથી ભરપૂર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યોહાને લોકોને તેના વિષે કહ્યું, યોહાને કહ્યું, “હું જેના વિષે કહેતો હતો તે એ જ છે.” મેં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જે મારી પાછળ આવે છે તે મારા કરતાં પણ મોટો છે. તે મારી પહેલાન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 શબ્દ (ખ્રિસ્ત) કૃપા અને સત્યથી ભરપૂર હતો, તેની પાસેથી આપણે બધા વધારે ને વધારે કૃપા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ૂસા મારફતે નિયમશાસ્ત્ર આપવામાં આવ્યું. પરંતુ કૃપા અને સત્યતા ઈસુ ખ્રિસ્ત મારફતે આ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ોઈ પણ માણસે આજપર્યંત દેવને જોયો નથી, પરંતુ એકાકીજનિત દીકરો (ઈસુ) જ દેવ છે. તે પિતા (દેવની) 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ી નજીક છે. દેવ કોના જેવો છે, તે દીકરાએ આપણને બતા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યરૂશાલેમના યહૂદિઓએ કેટલાક યાજકોને તથા લેવીઓને યોહાન પાસે મોકલ્યા. યહૂદિઓએ તેઓને યોહાનને પૂછ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ોકલ્યા, “તું કોણ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ોહાન સ્પષ્ટ બોલ્યો. યોહાને ઉત્તર આપવાની ના પાડી નહિ, યોહાને સ્પષ્ટતાપૂર્વક કહ્યું, “હું ખ્રિ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 યોહાને લોકોને આ વાત ક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ૂદિઓએ યોહાનને પૂછયું, “તો પછી તું કોણ છે? તું એલિયા છે?”યોહાને ઉત્તર આપ્યો, “ના હું એલિ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”યહૂદિઓએ પૂછયું, “તુ પ્રબોધક છે?”યોહાને ઉત્તર આપ્યો, “ના હું પ્રબોધક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તે યહૂદિઓએ કહ્યું, “તું કોણ છે? અમને તારા વિષે કહે. જેથી અમને જેણે મોકલ્યા છે તેને અમે ઉત્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શકીએ, તું તારા માટે શું કહ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યોહાને તેઓને યશાયા પ્રબોધકના શબ્દો કહ્યા,“હું રાનમાં બૂમો પાડતી વ્યક્તિની વાણી છું;‘પ્રભુ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ીધો રસ્તો તૈયાર કરો.”‘ યશાય 40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યહૂદિઓને ફરોશીઓમાંથી મોકલવામાં 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2026-10-20T01:23:22Z</dcterms:created>
  <dcterms:modified xsi:type="dcterms:W3CDTF">2026-10-20T01:23:22Z</dcterms:modified>
  <dc:title>યોહાન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