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 கூப்பிடுகிற நாளிலே எனக்குத் தீவிரமாய் உத்தரவு அருளிச்செய்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 பய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 விடுதலையாக்க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 கண்ணோக்கமா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 விரோதமாய்ச் சாபம் இ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 தலைமுறையாக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 தலைமுறையாக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 நிற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 வ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 சால்வையைப்போல் மாற்றுவீர், அப்பொழுது மாறிப்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 என்ற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કે તમારા સેવકો તેની દીવાલનાં પ્રત્યેક પથ્થરને ચાહે છે, અને તેની શેરીઓની ધૂળ પ્રત્યે તેઓ મમ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પ્રાર્થના સાંભળો; મારા પોકારને કાન પર આવ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્રજાઓ બીશે અને યહોવાના નામનો આદર કરશે, અને તેમના રાજાઓ તમારા ગૌરવનો આદર કર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ખના સમયમાં તમે મારાથી મુખ અવળું ના ફેરવો; કાન ધરીને તમે મને સાંભળો; અને તમે મને જલ્દી ઉત્તર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, યહોવા સિયોનને ફરીથી બાંધ્યું છે; અને તે તમારી સમક્ષ પોતાનાં સંપૂર્ણ મહિમા સહિત પ્રગટ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મારા દહાડા; ધુમાડાની જેમ વીતી જાય છે, અને મારા હાડકાં ખોયણાની જેમ બ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ખીની પ્રાર્થનાઓ સાંભળશે; અને તેમની પ્રાર્થનાની અવગણના ક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ું હૃદય તો ઘાસના જેવું કપાયેલું અને ચીમળાયેલું છે; તે એટલે સુધી કે રોટલી ખાવાનું પણ હું ભુ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વનાર પેઢી માટે આ સર્વ બાબતોની નોંધ કરો; જેથી તેઓ યહોવાની સ્તુતિ કરે. અને જે લોકો હજી જન્મ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તેઓ યહોવાની સ્તુતિ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ઘેરા વિષાદ ને નિસાસાને કારણે ફકત ચામડીથી ઢંકાયેલા હાડપિંજર જેવો હું થ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ને કહો કે; દેવે સ્વર્ગમાંથી નીચે પૃથ્વી પર દ્રૃષ્ટિ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બંદીવાનોની પ્રાર્થના સાંભળશે, જેઓ મૃત્યુ માટે દોષી ઠરાવાયા હતા તેઓને મુક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દૂરના રણનાં ઘુવડ જેવો થઇ ગયો છું; વિધ્વંસની વચ્ચે જીવતા એક ઘુવડ જે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જાગતો પડ્યો રહું છું, છાપરે બેઠેલી એકલવાયી ચકલીના જેવો થ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સિયોનનાં લોકો યહોવાનું નામ જાહેર કરે છે અને તેઓ યરૂશાલેમમાં તેમની સ્તુતિ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શત્રુ આખો દિવસ મને મહેણાઁ મારે છે; અને બીજાને શાપ દેવા મારા નામનો ઉપયોગ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રોટલીને બદલે હું રાખ ખાઉં છું; મારા આંસુ વહીને મારા પ્યાલામાં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વખતે યહોવાની સેવા કરવા માટે લોકો તથા પૃથ્વીનાં રાજ્યો એકઠાં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તમારા રોષ તથા કોપને કારણે છે; કેમકે તમે મને ઊંચો કરી નીચે ફેંક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ારા જીવનનાં મધ્યાહને તેમણે મારી શકિત ઘટાડી ને મારા દિવસો ટૂંક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દિવસો નમતી છાયા જેવા છે; ઘાસની જેમ હું કરમા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ેં તેમને પોકાર કર્યો, “હે મારા દેવ, તમે સદા સર્વકાળ જીવંત છો! મને મારા જીવનના મધ્યાહને મરવ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હે યહોવા, તમે સદાકાળ શાસન કરશો! પેઢી દર પેઢી સુધી તમે યાદ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ે યુગો પહેલાં પૃથ્વીનો પાયો નાખ્યો હતો અને તમારા હાથો વડે આકાશો રચ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ને ખબર છે; તમે ચોક્કસ આવશો અને તમે સિયોન પર તમારી કૃપા વરસાવશો. તમારા વચન પ્રમાણે, મદદ ક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પર કૃપા વરસાવવાનો આજ સમ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 સર્વ પણ નાશ પામશે, તમે સર્વકાળ છો; તેઓ જૂના થશે, ફાટી ગયેલાં કપડા જેવાં થશે; અને માણસ જૂ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ર ફેંકી નવું ધારણ કરે, તેમ તમે પણ તેઓને બદલી નાંખ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તમે હે દેવ, તમે કદી બદલાતાં નથી; અને તમારા વષોર્નો કદી અંત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ારા સેવકોનાં બાળકો અહીં વસશે, અને તેમનાં વંશજો તમારી સમક્ષ પ્રસ્થાપિત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2026-10-20T08:40:00Z</dcterms:created>
  <dcterms:modified xsi:type="dcterms:W3CDTF">2026-10-20T08:40:00Z</dcterms:modified>
  <dc:title>ગીતશાસ્ત્ર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