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ாகிய ஆண்டவர் எனக்குக் காண்பித்ததாவது: இதோ, பழுத்த பழங்களுள்ள ஒரு கூடை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: ஆமோசே, நீ என்னத்தைக் காண்கிறாய் என்று கேட்டார்? பழுத்த பழங்களுள்ள ஒரு கூடையைக் காண்கிறேன் என்றேன். அப்பொழுது கர்த்தர் என்னை நோக்கி: என் ஜனமாகிய இஸ்ரவேலுக்கு முடிவுகாலம் வந்தது; இனி அவர்களை மன்னிக்கமா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: ஆமோசே, நீ என்னத்தைக் காண்கிறாய் என்று கேட்டார்? பழுத்த பழங்களுள்ள ஒரு கூடையைக் காண்கிறேன் என்றேன். அப்பொழுது கர்த்தர் என்னை நோக்கி: என் ஜனமாகிய இஸ்ரவேலுக்கு முடிவுகாலம் வந்தது; இனி அவர்களை மன்னிக்கமா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: ஆமோசே, நீ என்னத்தைக் காண்கிறாய் என்று கேட்டார்? பழுத்த பழங்களுள்ள ஒரு கூடையைக் காண்கிறேன் என்றேன். அப்பொழுது கர்த்தர் என்னை நோக்கி: என் ஜனமாகிய இஸ்ரவேலுக்கு முடிவுகாலம் வந்தது; இனி அவர்களை மன்னிக்கமாட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ாளிலே தேவாலயப்பாட்டுகள் அலறுதலாக மாறும்; எல்லா இடத்திலும் திரளான பிரேதங்கள் புலம்பலில்லாமல் எறிந்துவிடப்பட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ாளிலே தேவாலயப்பாட்டுகள் அலறுதலாக மாறும்; எல்லா இடத்திலும் திரளான பிரேதங்கள் புலம்பலில்லாமல் எறிந்துவிடப்பட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ை ஒழியப்பண்ண, எளியவர்களை விழுங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ை ஒழியப்பண்ண, எளியவர்களை விழுங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ை ஒழியப்பண்ண, எளியவர்களை விழுங்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மரக்காலைக் குறைத்து, சேக்கல் நிறையை அதிகமாக்கி, கள்ளத்தராசினால் வஞ்சித்து, தரித்திரரைப் பணத்துக்கும், எளியவர்களை ஒருஜோடு பாதரட்சைக்கும் கொள்ளும்படிக்கும், தானியத்தின் பதரை விற்கும்படிக்க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மரக்காலைக் குறைத்து, சேக்கல் நிறையை அதிகமாக்கி, கள்ளத்தராசினால் வஞ்சித்து, தரித்திரரைப் பணத்துக்கும், எளியவர்களை ஒருஜோடு பாதரட்சைக்கும் கொள்ளும்படிக்கும், தானியத்தின் பதரை விற்கும்படிக்க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வசம் விற்கத்தக்கதாக மாதப்பிறப்பும், நாங்கள் தானியத்தின் பண்டசாலைகளைத் திறக்கத்தக்கதாக ஓய்வுநாளும் எப்போது முடியும் என்று சொல்லுகிறவர்களே இதைக் கேள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செய்கைகளையெல்லாம் நான் ஒருபோதும் மறப்பதில்லையென்று கர்த்தர் யாக்கோபுடைய மகிமையின்பேரில் ஆணையி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செய்கைகளையெல்லாம் நான் ஒருபோதும் மறப்பதில்லையென்று கர்த்தர் யாக்கோபுடைய மகிமையின்பேரில் ஆணைய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தேசம் அதிரவும், அதின் குடிகள் எல்லாம் துக்கிக்கவும், எங்கும் நதிகளாய்ப் புரண்டோடவும், எகிப்தின் ஆற்றுவெள்ளத்தைப்போல் அடித்து, பெருவெள்ளமாகவும் வேண்டா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தேசம் அதிரவும், அதின் குடிகள் எல்லாம் துக்கிக்கவும், எங்கும் நதிகளாய்ப் புரண்டோடவும், எகிப்தின் ஆற்றுவெள்ளத்தைப்போல் அடித்து, பெருவெள்ளமாகவும் வேண்டாம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நான் மத்தியானத்திலே சூரியனை அஸ்தமிக்கப்பண்ணி பட்டப்பகலிலே தேசத்தை அந்தகாரப்படுத்த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பண்டிகைகளைத் துக்கிப்பாகவும், உங்கள் பாட்டுகளையெல்லாம் புலம்பலாகவும் மாறப்பண்ணி, சகல அரைகளிலும் இரட்டையும், சகல தலைகளிலும் மொட்டையையும் வருவித்து அவர்களுடைய துக்கிப்பை ஒரே பிள்ளைக்காகத் துக்கிக்கிற துக்கிப்புக்குச் சமானமாக்கி, அவர்களுடைய முடிவைக் கசப்பான நாள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பண்டிகைகளைத் துக்கிப்பாகவும், உங்கள் பாட்டுகளையெல்லாம் புலம்பலாகவும் மாறப்பண்ணி, சகல அரைகளிலும் இரட்டையும், சகல தலைகளிலும் மொட்டையையும் வருவித்து அவர்களுடைய துக்கிப்பை ஒரே பிள்ளைக்காகத் துக்கிக்கிற துக்கிப்புக்குச் சமானமாக்கி, அவர்களுடைய முடிவைக் கசப்பான நாள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பண்டிகைகளைத் துக்கிப்பாகவும், உங்கள் பாட்டுகளையெல்லாம் புலம்பலாகவும் மாறப்பண்ணி, சகல அரைகளிலும் இரட்டையும், சகல தலைகளிலும் மொட்டையையும் வருவித்து அவர்களுடைய துக்கிப்பை ஒரே பிள்ளைக்காகத் துக்கிக்கிற துக்கிப்புக்குச் சமானமாக்கி, அவர்களுடைய முடிவைக் கசப்பான நாள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ான் தேசத்தின்மேல் பஞ்சத்தை அனுப்பும் நாட்கள் வரும்; ஆகாரக் குறைவினால் உண்டாகிய பஞ்சமல்ல, ஜலக்குறைவினால் உண்டாகிய தாகமுமல்ல, கர்த்தருடைய வசனம் கேட்கக் கிடையாத பஞ்சத்தை அனுப்ப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ான் தேசத்தின்மேல் பஞ்சத்தை அனுப்பும் நாட்கள் வரும்; ஆகாரக் குறைவினால் உண்டாகிய பஞ்சமல்ல, ஜலக்குறைவினால் உண்டாகிய தாகமுமல்ல, கர்த்தருடைய வசனம் கேட்கக் கிடையாத பஞ்சத்தை அனுப்ப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கர்த்தருடைய வசனத்தைத் தேட ஒரு சமுத்திரந்தொடங்கி மறு சமுத்திரமட்டும், வடதிசைதொடங்கிக் கீழ்த்திசைமட்டும் அலைந்து திரிந்தும் அதைக் கண்டடையாமற் போ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கர்த்தருடைய வசனத்தைத் தேட ஒரு சமுத்திரந்தொடங்கி மறு சமுத்திரமட்டும், வடதிசைதொடங்கிக் கீழ்த்திசைமட்டும் அலைந்து திரிந்தும் அதைக் கண்டடையாமற் 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ாளிலே செளந்தரியமுள்ள கன்னிகைகளும் வாலிபரும் தாகத்தினால் சோர்ந்துபோ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ணே! உன் தேவனுடைய ஜீவனைக்கொண்டும், பெயெர்செபா மார்க்கத்தின் தேவனுடைய ஜீவனைக்கொண்டும் என்று சொல்லி, சமாரியாவின் தோஷத்தின்மேல் ஆணையிடுகிறவர்கள் விழுவார்கள்; இனி ஒருபோதும் எழுந்திருக்கமாட்டார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ணே! உன் தேவனுடைய ஜீவனைக்கொண்டும், பெயெர்செபா மார்க்கத்தின் தேவனுடைய ஜீவனைக்கொண்டும் என்று சொல்லி, சமாரியாவின் தோஷத்தின்மேல் ஆணையிடுகிறவர்கள் விழுவார்கள்; இனி ஒருபோதும் எழுந்திருக்கமாட்ட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ായ കർത്താവു എനിക്കു ഒരു കൊട്ട പഴുത്ത പഴം കാണിച്ചു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മോസേ, നീ എന്തു കാണുന്നു എന്നു അവൻ ചോദിച്ചതിന്നു: ഒരു കൊട്ട പഴുത്തപഴം എന്നു ഞാൻ പറഞ്ഞു.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ാടു അരുളിച്ചെയ്തതു: എന്റെ ജനമായ യിസ്രായേലിന്നു പഴുപ്പു വന്നിരിക്കുന്നു; ഞാൻ ഇനി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ിക്കാതെ വിട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ന്നാളിൽ മന്ദിരത്തിലെ ഗീതങ്ങൾ മുറവിളിയാകും എന്നു യഹോവയായ കർത്താവിന്റെ അരുളപ്പാടു. ശവം അനവധ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ടത്തും അവയെ എറിഞ്ഞുകളയും; മിണ്ട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ൾ ഏഫയെ കുറെച്ചു ശേക്കേലിനെ വലുതാക്കി കള്ളത്തുലാസ്സുകൊണ്ടു വഞ്ചന പ്രവർത്തിച്ചു എളിയ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ത്തിന്നും ദരിദ്രന്മാരെ ഒരു കൂട്ടു ചെരിപ്പിന്നും മേടിക്കേണ്ടതിന്നും കോതമ്പിന്റെ പതി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ൽക്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ധാന്യവ്യാപാരം ചെയ്‍വാൻ തക്കവണ്ണം അമാവാസിയും കോതമ്പുപീടിക തുറന്നുവെപ്പാൻ തക്കവണ്ണം ശബ്ബ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പ്പോൾ കഴിഞ്ഞുപോകും എന്നു പറഞ്ഞ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രിദ്രന്മാരെ വിഴുങ്ങുവാനും ദേശത്തിലെ സാധുക്കളെ ഇല്ലാതാക്കുവാനും പോകുന്നവരേ, ഇതു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അവരുടെ പ്രവൃത്തികളിൽ യാതൊന്നും ഒരുനാളും മറക്കയില്ല എന്നു യഹോവ യാക്കോബിന്റെ മഹിമയെച്ചൊല്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നിമിത്തം ഭൂമി നടുങ്ങുകയും അതിൽ പാർക്കുന്ന ഏവനും ഭ്രമിച്ചുപോകയും ചെയ്കയില്ലയോ? അതു മുഴു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ലനദിപോലെ പൊങ്ങും; മിസ്രയീമിലെ നദിപോലെ പൊങ്ങുകയും താഴ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നാളിൽ ഞാൻ ഉച്ചെക്കു സൂര്യനെ അസ്തമിപ്പിക്കയും പട്ടാപ്പകൽ ഭൂമിയെ ഇരുട്ടാ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നിങ്ങളുടെ ഉത്സവങ്ങളെ ദുഃഖമായും നിങ്ങളുടെ ഗീതങ്ങളെ വിലാപമായും മാറ്റും; ഞാൻ ഏതു അരയിലും ര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തു തലയിലും കഷണ്ടിയും വരുത്തും; ഞാൻ അതിനെ ഒരു ഏകജാതനെക്കുറിച്ചുള്ള വിലാപംപോലെയും അതിന്റെ അവസാ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പ്പുള്ള ദിവസംപോലെയും ആക്ക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ത്തിന്നായുള്ള വിശപ്പല്ല വെള്ളത്തിന്നായുള്ള ദാഹവുമല്ല, യഹോവയുടെ വചനങ്ങളെ കേൾക്കേണ്ടതിന്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പ്പുതന്നേ ഞാൻ ദേശത്തേക്കു അയക്കുന്ന നാളുകൾ വരു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ന്നു അവർ സമുദ്രംമുതൽ സമുദ്രംവരെയും വടക്കുമുതൽ കിഴക്കുവരെയും ഉഴന്നുചെന്നു യഹോവയുടെ വ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ച്ചു അലഞ്ഞുനടക്കും; കണ്ടുകിട്ടുകയ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ന്നാളിൽ സൌന്ദര്യമുള്ള കന്യകമാരും യൌവനക്കാരും ദാഹംകൊണ്ടു ബോധംകെട്ടു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ാനേ, നിന്റെ ദൈവത്താണ, ബേർ-ശേബാമാർഗ്ഗത്താണ എന്നു പറഞ്ഞുംകൊണ്ടു ശമർയ്യയുടെ അകൃത്യത്തെച്ചൊല്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ം ചെയ്യുന്നവർ വീഴും; ഇനി എഴുന്നേൽ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2026-10-20T00:42:35Z</dcterms:created>
  <dcterms:modified xsi:type="dcterms:W3CDTF">2026-10-20T00:42:35Z</dcterms:modified>
  <dc:title>ആമോസ്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