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ஜெபத்தைக் கேட்டருளும்; என் விண்ணப்பத்திற்கு மறைந்திர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ெவிகொடுத்து, உத்தரவு அருளிச்செய்யும் சத்துருவினுடைய கூக்குரலினிமித்தமும், துன்மார்க்கர் செய்யும் இடுக்கத்தினிமித்தமும் என் தியானத்தில் முறையி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ெவிகொடுத்து, உத்தரவு அருளிச்செய்யும் சத்துருவினுடைய கூக்குரலினிமித்தமும், துன்மார்க்கர் செய்யும் இடுக்கத்தினிமித்தமும் என் தியானத்தில் முறையி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எனக்குள் வியாகுலப்படுகிறது; மரணத்திகில் என்மேல் விழ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மும் நடுக்கமும் என்னைப் பிடித்தது; அருக்களிப்பு என்னை மூட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, எனக்குப் புறாவைப்போல் சிறகுகள் இருந்தால், நான் பறந்துபோய் இளைப்பாற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, எனக்குப் புறாவைப்போல் சிறகுகள் இருந்தால், நான் பறந்துபோய் இளைப்பாற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ூரத்தில் அலைந்து திரிந்து வனாந்தரத்தில் தங்கியிருப்பேன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ருங்காற்றுக்கும் புசலுக்கும் தப்பத் தீவிரித்துக்கொள்ளுவேன்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 நகரத்திலே கண்டேன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இரவும் பகலும் அதின் மதில்கள்மேல் சுற்றித்திரிகிறது; அக்கிரமமும் வாதையும் அதின் நடுவில் இருக்கிற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டுபாடுகள் அதின் நடுவிலிருக்கிறது; கொடுமையும் கபடும் அதின் வீதியை விட்டு விலகிப்போகிற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 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 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மமான மனுஷனும், என் வழிகாட்டியும், என் தோழனுமாகிய நீயே அ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ஒருமித்து, இன்பமான ஆலோசனைபண்ணி, கூட்டத்தோடே தேவாலயத்துக்குப் போன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ஒருமித்து, இன்பமான ஆலோசனைபண்ணி, கூட்டத்தோடே தேவாலயத்துக்குப் போன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 வாசஸ்தலங்களிலும் அவர்கள் உள்ளத்திலும் பொல்லாங்கு இ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 வாசஸ்தலங்களிலும் அவர்கள் உள்ளத்திலும் பொல்லாங்கு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தேவனை நோக்கிக் கூப்பிடுவேன்; கர்த்தர் என்னை இரட்சி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ிசந்தி மத்தியான வேளைகளிலும் நான் தியானம்பண்ணி முறையிடுவேன்; அவர் என் சத்தத்தைக் கேட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ிசந்தி மத்தியான வேளைகளிலும் நான் தியானம்பண்ணி முறையிடுவேன்; அவர் என் சத்தத்தைக் கேட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 சமாதானத்துடன் மீட்டுவ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ிமுதலாய் வீற்றிருக்கிற தேவன் கேட்டு, அவர்களுக்குப் பதிலளிப்பார்; அவர்களுக்கு மாறுதல்கள் நேரிடாததினால், அவர்கள் தேவனுக்குப் பயப்படாமற்போகிறார்கள். (சேலா.)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னோடே சமாதானமாயிருந்தவர்களுக்கு விரோதமாய் தன் கையை நீட்டி, தன் உடன்படிக்கையை மீறி நட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னோடே சமாதானமாயிருந்தவர்களுக்கு விரோதமாய் தன் கையை நீட்டி, தன் உடன்படிக்கையை மீறி நட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 எண்ணெயிலும் மிருதுவானவைகள், ஆனாலும் அவைகள் உருவின பட்டய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আমার প্রার্থনা শুনুন| করুণার জন্য আমার য়ে প্রার্থনা তাকে উপেক্ষা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, দয়া করে আমার প্রার্থনা শুনুন এবং উত্তর দিন| আমাকে কোন্ জিনিস মানসিকভাবে যন্ত্রণা দেয়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কাছে বল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য়ে সব জিনিষে ভয় পাই আমার শত্রু সেইগুলো বলছে| ঐ দুষ্ট লোকটি আমাকে বলছে| আমার শত্রুরা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োধে উন্মত্ত তারা আমায় আক্রমণ করছে| ওরা আমার মাথার ওপর হুড়মুড় করে সংকটসমূহ এনে ফে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হৃদয়ের ভিতরে ঘাত-প্রতিঘাত হয়ে যাচ্ছে| মৃত্যু ভয়ে আমি ভীত হয়ে র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তঙ্কে আমি কাঁপছি| আমি সন্ত্রস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হা, আমার যদি ঘুঘু পাখীর মত ডানা থাকত! তাহলে আমি উড়ে গিয়ে একটা বিশ্রামের জায়গা খুঁজে 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মরুভূমির অনেক দূরের কোন জায়গায় চলে য়ে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ছুট দিতাম| আমি পালিয়ে য়েতাম| এই সমস্যার ঝড় থেকে আমি পালিয়ে য়ে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মার, ওদের মিথ্যা বলা আপনি বন্ধ করুন| আমি এই শহরে হিংসাত্মক ব্যাপার এবং লড়াই দেখ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শহরের প্রতিটি জায়গায় দিনরাত্রি জুড়ে অপরাধ ও ধ্বংসাত্মক কাজ লেগে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রাস্তাগুলোতে অপরাধ বেড়ে গেছে| লোকজন সর্বত্র মিথ্যা কথা বলছে এবং ঠক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টা যদি আমার শত্রুরা আমাকে অপমান করতো, আমি সহ্য করতে পারতাম| এটা যদি আমার শত্রুরা আমায় আক্রম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ো আমি লুকোতে পা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হে আমার সখা, বন্ধু, আপনি বয়ং আমায় আক্রমণ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খন আমরা একসঙ্গে ভীড়ের মধ্যে দিয়ে ঈশ্বরের মন্দিরে হেঁটে য়েতাম, তখন নিজেদের গোপন কথা একে অ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বিনিময় করে কত নিকটভাবে কথা ব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়েন অত্যন্ত বিস্ময়করভাবে মৃত্যু এসে আমার শত্রুদের গ্রাস করে! পৃথিবী ফাঁক হয়ে যাক্ এবং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্ত গিলে ফেলুক! কেন? কারণ ওরা সবাই মিলে ভয়ঙ্কর সব কু-পরিকল্প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াহায্যের জন্য আমি ঈশ্বরকে ডাকবো, প্রভু অবশ্যই আমাকে উদ্ধ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ন্ধ্যায, সকালে, দুপুরে আমি ঈশ্বরের সঙ্গে কথা বলি| আমি তাঁকে বলব, কোন্ বিষয় আমাকে ক্লেশগ্র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এবং তিনি আমার কথা শো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অনেক যুদ্ধ করেছি| সর্বদাই ঈশ্বর আমায় উদ্ধার করেছেন এবং নিরাপদে ফিরিয়ে এন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, আমার কথা শোনেন| সেই অনন্ত রাজা অবশ্যই আমায় সাহায্য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আমার শত্রুরা ঈশ্বরকে ভয় করে না বা তাঁকে শ্রদ্ধাও করে না| তারা তাদের হৃদয় এবং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দল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ওরা প্রতিশ্রুতি ভঙ্গ করে এবং নিজের বন্ধুদের আক্রম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ার শত্রুরা খুব মসৃণভাবে কথা বলে, শান্তির কথা বললেও ওরা যুদ্ধের পরিকল্পনা করে| ওদের কথা মাখ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মসৃণ, কিন্তু ঐসব কথা ছুরির মতই কাট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ার য়োদ্ধাদের প্রভুর কাছে সমর্পণ কর তিনি তোমাদের যত্ন নেবেন| ঈশ্বর ভালো লোকদের পরাজিত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| [24 ] তোমার চুক্তির অঙ্গ অনুসারে, ঐসব খুনী ও মিথ্যাবাদীদের অর্ধেক জীবন শেষ হওয়ার আগেই 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আপনি ওদের কবরে পাঠান এবং আমার চুক্তির একটি অংশ হিসেবে আমি আপনাতে আস্থা রাখব|f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2026-10-21T07:30:37Z</dcterms:created>
  <dcterms:modified xsi:type="dcterms:W3CDTF">2026-10-21T07:30:37Z</dcterms:modified>
  <dc:title>গীতসংহিতা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