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ெமத்திரியுக்கும் அவனைச் சேர்ந்த தொழிலாளிகளுக்கும் ஒருவன்மேல் ஒருகாரியம் உண்டாயிருந்தால், நியாயம் விசாரிக்கிற நாட்களுண்டு, தேசாதிபதிகளும் இருக்கிறார்கள்; ஒருவர்பேரிலொருவர் வழக்காடிக்கொள்ளட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ெமத்திரியுக்கும் அவனைச் சேர்ந்த தொழிலாளிகளுக்கும் ஒருவன்மேல் ஒருகாரியம் உண்டாயிருந்தால், நியாயம் விசாரிக்கிற நாட்களுண்டு, தேசாதிபதிகளும் இருக்கிறார்கள்; ஒருவர்பேரிலொருவர் வழக்காடிக்கொள்ளட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ீங்கள் வேறெ யாதொரு காரியத்தைக்குறித்து விசாரிக்கவேண்டியதானால், அது நியாயசங்கத்திலே தீர்க்க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ன்றைக்கு உண்டான உலகத்தைக்குறித்து நாம் உத்தரவுசொல்லுகிறதற்கு ஏதுவில்லாதபடியால், இந்தக் கலகத்தைக்குறித்து நாங்கள் விசாரிக்கப்படும்போது, குற்றவாளிகளாகிறதற்கு ஏதுவாயிருப்போம் என்று சொல்ல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ன்றைக்கு உண்டான உலகத்தைக்குறித்து நாம் உத்தரவுசொல்லுகிறதற்கு ஏதுவில்லாதபடியால், இந்தக் கலகத்தைக்குறித்து நாங்கள் விசாரிக்கப்படும்போது, குற்றவாளிகளாகிறதற்கு ஏதுவாயிருப்போம் என்று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ன்பு கூட்டத்தை அனுப்பிவ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ல்லோ என்பவன் கொரிந்து பட்டணத்திலே இருக்கையில், பவுல் மேடான தேசங்கள் வழியாய்ப் போய் எபேசுவுக்கு வந்தான்; அங்கே சில சீஷரைக் கண்ட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ல்லோ என்பவன் கொரிந்து பட்டணத்திலே இருக்கையில், பவுல் மேடான தேசங்கள் வழியாய்ப் போய் எபேசுவுக்கு வந்தான்; அங்கே சில சீஷரைக் கண்ட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விசுவாசிகளானபோது, பரிசுத்த ஆவியைப் பெற்றீர்களா என்று கேட்டான். அதற்கு அவர்கள்: பரிசுத்த ஆவி உண்டென்பதை நாங்கள் கேள்விப்படவே இல்லை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விசுவாசிகளானபோது, பரிசுத்த ஆவியைப் பெற்றீர்களா என்று கேட்டான். அதற்கு அவர்கள்: பரிசுத்த ஆவி உண்டென்பதை நாங்கள் கேள்விப்படவே இல்லை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: அப்படியானால் நீங்கள் எந்த ஞானஸ்நானம் பெற்றீர்கள் என்றான். அதற்கு அவர்கள்: யோவான் கொடுத்த ஞானஸ்நானம் பெற்றோ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: அப்படியானால் நீங்கள் எந்த ஞானஸ்நானம் பெற்றீர்கள் என்றான். அதற்கு அவர்கள்: யோவான் கொடுத்த ஞானஸ்நானம் பெற்றோ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வுல்: யோவான் தனக்குப்பின் வருகிறவராகிய கிறிஸ்து இயேசுவில் விசுவாசிகளாயிருக்கவேண்டும் என்று ஜனங்களுக்குச் சொல்லி மனந்திரும்புதலுக்கு ஏற்ற ஞானஸ்நானத்தைக் கொடுத்தானே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வுல்: யோவான் தனக்குப்பின் வருகிறவராகிய கிறிஸ்து இயேசுவில் விசுவாசிகளாயிருக்கவேண்டும் என்று ஜனங்களுக்குச் சொல்லி மனந்திரும்புதலுக்கு ஏற்ற ஞானஸ்நானத்தைக் கொடுத்தானே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க் கேட்டபோது அவர்கள்: கர்த்தராகிய இயேசுவின் நாமத்தினாலே ஞானஸ்நானம் பெற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ாமலும் பவுல் அவர்கள்மேல் கைகளை வைத்தபோது, பரிசுத்தாவி அவர்கள்மேல் வந்தார்; அப்பொழுது அவர்கள் அந்நியபாஷைகளைப் பேசித் தீர்க்கதரிசனஞ் சொன்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ாமலும் பவுல் அவர்கள்மேல் கைகளை வைத்தபோது, பரிசுத்தாவி அவர்கள்மேல் வந்தார்; அப்பொழுது அவர்கள் அந்நியபாஷைகளைப் பேசித் தீர்க்கதரிசனஞ் சொன்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ரெல்லாரும் ஏறக்குறையப் பன்னிரண்டுபேரா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பவுல் ஜெபஆலயத்தில் பிரவேசித்து, தைரியமாய்ப் பிரசங்கித்து, மூன்று மாதமளவும் தேவனுடைய ராஜ்யத்துக்கடுத்தவைகளைக்குறித்துச் சம்பாஷணைபண்ணி, புத்திசொல்லிக்கொண்டுவ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பவுல் ஜெபஆலயத்தில் பிரவேசித்து, தைரியமாய்ப் பிரசங்கித்து, மூன்று மாதமளவும் தேவனுடைய ராஜ்யத்துக்கடுத்தவைகளைக்குறித்துச் சம்பாஷணைபண்ணி, புத்திசொல்லிக்கொண்டுவ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லர் கடினப்பட்டு அவிசுவாசிகளாகிக் கூட்டத்திற்கு முன்பாக இந்த மார்கத்தை நிந்தித்தபோது, அவன் அவர்களை விட்டு விலகி, சீஷரை அவர்களிலிருந்து பிரித்துக்கொண்டு, திறன்னு என்னும் ஒருவனுடைய வித்தியாச்சாலையிலே அநுதினமும் சம்பாஷித்துக்கொண்டுவந்தான்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லர் கடினப்பட்டு அவிசுவாசிகளாகிக் கூட்டத்திற்கு முன்பாக இந்த மார்கத்தை நிந்தித்தபோது, அவன் அவர்களை விட்டு விலகி, சீஷரை அவர்களிலிருந்து பிரித்துக்கொண்டு, திறன்னு என்னும் ஒருவனுடைய வித்தியாச்சாலையிலே அநுதினமும் சம்பாஷித்துக்கொண்டுவந்தான்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லர் கடினப்பட்டு அவிசுவாசிகளாகிக் கூட்டத்திற்கு முன்பாக இந்த மார்கத்தை நிந்தித்தபோது, அவன் அவர்களை விட்டு விலகி, சீஷரை அவர்களிலிருந்து பிரித்துக்கொண்டு, திறன்னு என்னும் ஒருவனுடைய வித்தியாச்சாலையிலே அநுதினமும் சம்பாஷித்துக்கொண்டுவந்தான்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வருஷகாலம் இப்படி நடந்ததிலே ஆசியாவில் குடியிருந்த யூதரும் கிரேக்கருமாகிய எல்லாரும் கர்த்தராகிய இயேசுவின் வசனத்தைக் கே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வருஷகாலம் இப்படி நடந்ததிலே ஆசியாவில் குடியிருந்த யூதரும் கிரேக்கருமாகிய எல்லாரும் கர்த்தராகிய இயேசுவின் வசனத்தைக் கே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வுலின் கைகளினாலே தேவன் விசேஷித்த அற்புதங்களைச் செய்தருள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ுடைய சரீரத்திலிருந்து உறுமால்களையும் கச்சைகளையும் கொண்டுவந்து, வியாதிக்காரர்மேல் போட வியாதிகள் அவர்களைவிட்டு நீங்கிப்போயின; பொல்லாத ஆவிகளும் அவர்களைவிட்டுப் புறப்பட்ட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ுடைய சரீரத்திலிருந்து உறுமால்களையும் கச்சைகளையும் கொண்டுவந்து, வியாதிக்காரர்மேல் போட வியாதிகள் அவர்களைவிட்டு நீங்கிப்போயின; பொல்லாத ஆவிகளும் அவர்களைவிட்டுப் புறப்பட்ட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சாந்தரிகளாய்த் திரிகிற மந்திரவாதிகளாகிய யூதரில் சிலர்பொல்லாத ஆவிகள் பிடித்திருந்தவர்கள்மேல் கர்த்தராகிய இயேசுவின் நாமத்தைச் சொல்லத் துணிந்து: பவுல் பிரசங்சிக்கிற இயேசுவின்பேரில் ஆணையிட்டு உங்களுக்குக் கட்டளையிடுகிறோம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சாந்தரிகளாய்த் திரிகிற மந்திரவாதிகளாகிய யூதரில் சிலர்பொல்லாத ஆவிகள் பிடித்திருந்தவர்கள்மேல் கர்த்தராகிய இயேசுவின் நாமத்தைச் சொல்லத் துணிந்து: பவுல் பிரசங்சிக்கிற இயேசுவின்பேரில் ஆணையிட்டு உங்களுக்குக் கட்டளையிடுகிறோம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ரதான ஆசாரியனாகிய ஸ்கேவா என்னும் ஓர் யூதனுடைய குமாரர் ஏழுபேர் இப்படிச் செய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ரதான ஆசாரியனாகிய ஸ்கேவா என்னும் ஓர் யூதனுடைய குமாரர் ஏழுபேர் இப்படிச் செய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ொல்லாத ஆவி அவர்களை நோக்கி: இயேசுவை அறிவேன், பவுலையும் அறிவேன், நீங்கள் யார் என்று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ல்லாத ஆவியையுடைய மனுஷன் அவர்கள்மேல் பாய்ந்து, பலாத்காரம்பண்ணி, அவர்களை மேற்கொள்ள, அவர்கள் நிருவாணிகளும் காயப்பட்டவர்களுமாகி அந்த வீட்டை விட்டு ஓடிப்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ல்லாத ஆவியையுடைய மனுஷன் அவர்கள்மேல் பாய்ந்து, பலாத்காரம்பண்ணி, அவர்களை மேற்கொள்ள, அவர்கள் நிருவாணிகளும் காயப்பட்டவர்களுமாகி அந்த வீட்டை விட்டு ஓடிப்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ு எபேசுவிலே குடியிருந்த யூதர் கிரேக்கர் அனைவருக்கும் தெரியவந்தபோது, அவர்களெல்லாரும் பயமடைந்தார்கள்; கர்த்தராகிய இயேசுவின் நாமம் மகிமைப்ப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ு எபேசுவிலே குடியிருந்த யூதர் கிரேக்கர் அனைவருக்கும் தெரியவந்தபோது, அவர்களெல்லாரும் பயமடைந்தார்கள்; கர்த்தராகிய இயேசுவின் நாமம் மகிமைப்ப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சுவாசித்தவர்களில் அநேகர் வந்து, தங்கள் செய்கைகளை வெளிப்படுத்தி அறிக்கையி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யவித்தைக்காரராயிருந்தவர்களில் அநேகர் தங்கள் புஸ்தகங்களைக் கொண்டுவந்து, எல்லாருக்கு முன்பாகச் சுட்டெரித்தார்கள்; அவைகளின் கிரயத்தைத் தொகைபார்த்து, ஐம்பதினாயிரம் வெள்ளிக்காசாகக் கண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யவித்தைக்காரராயிருந்தவர்களில் அநேகர் தங்கள் புஸ்தகங்களைக் கொண்டுவந்து, எல்லாருக்கு முன்பாகச் சுட்டெரித்தார்கள்; அவைகளின் கிரயத்தைத் தொகைபார்த்து, ஐம்பதினாயிரம் வெள்ளிக்காசாகக் கண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ளவு பலமாய்க் கர்த்தருடைய வசனம் விருத்தியடைந்து மேற்கொண்ட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ைகள் முடிந்தபின்பு, பவுல் மக்கதோனியா அகாயா என்னும் நாடுகளில் சுற்றிநடந்து, எருசலேமுக்குப்போகும்படி ஆவியில் நிருணயம்பண்ணிக்கொண்டு: நான் அங்கே போனபின்பு ரோமாபுரியையும் பார்க்கவேண்டியதென்று சொல்ல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ைகள் முடிந்தபின்பு, பவுல் மக்கதோனியா அகாயா என்னும் நாடுகளில் சுற்றிநடந்து, எருசலேமுக்குப்போகும்படி ஆவியில் நிருணயம்பண்ணிக்கொண்டு: நான் அங்கே போனபின்பு ரோமாபுரியையும் பார்க்கவேண்டியதென்று சொல்ல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க்கு உதவிசெய்தவர்களில் இரண்டுபேராகிய தீமோத்தேயுவையும் எரஸ்துவையும் மக்கெதோனியாவுக்கு அனுப்பிவிட்டு; தான் பின்னுஞ் சிலகாலம் ஆசியாவிலே தங்க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க்கு உதவிசெய்தவர்களில் இரண்டுபேராகிய தீமோத்தேயுவையும் எரஸ்துவையும் மக்கெதோனியாவுக்கு அனுப்பிவிட்டு; தான் பின்னுஞ் சிலகாலம் ஆசியாவிலே தங்க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இந்த மார்க்கத்தைக்குறித்துப் பெரிய கலகம் உண்டா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இந்த மார்க்கத்தைக்குறித்துப் பெரிய கலகம் உண்டா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ப்படியென்றால், தெமேத்திரியு என்னும் பேர்கொண்ட ஒரு தட்டான் தியானாளின் கோவிலைப்போல வெள்ளியினால் சிறிய கோவில்களைச் செய்து, தொழிலாளிகளுக்கு மிகுந்த ஆதாயம் வருவித்துக்கொண்டிரு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ப்படியென்றால், தெமேத்திரியு என்னும் பேர்கொண்ட ஒரு தட்டான் தியானாளின் கோவிலைப்போல வெள்ளியினால் சிறிய கோவில்களைச் செய்து, தொழிலாளிகளுக்கு மிகுந்த ஆதாயம் வருவித்துக்கொண்டி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ையும் இப்படிப்பட்ட தொழில்செய்கிற மற்ற வேலையாட்களையும் அவன் கூடிவரச்செய்து: மனுஷர்களே, இந்தத் தொழிலினால் நமக்கு நல்ல பிழைப்பு உண்டாயிருக்கிறதென்று அறிவ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ையும் இப்படிப்பட்ட தொழில்செய்கிற மற்ற வேலையாட்களையும் அவன் கூடிவரச்செய்து: மனுஷர்களே, இந்தத் தொழிலினால் நமக்கு நல்ல பிழைப்பு உண்டாயிருக்கிறதென்று அறிவ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டியிருக்க, கைகளினால் செய்யப்பட்ட தேவர்கள் தேவர்களல்லவென்று இந்தப் பவுல் என்பவன் சொல்லி, எபேசுவிலேமாத்திரமல்ல, கொஞ்சங்குறைய ஆசியா எங்கும் அநேக ஜனங்களுக்குப் போதித்து, அவர்களை வசப்படுத்திக்கொண்டான் என்று நீங்கள் கண்டும் கேட்டும் இருக்கிற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டியிருக்க, கைகளினால் செய்யப்பட்ட தேவர்கள் தேவர்களல்லவென்று இந்தப் பவுல் என்பவன் சொல்லி, எபேசுவிலேமாத்திரமல்ல, கொஞ்சங்குறைய ஆசியா எங்கும் அநேக ஜனங்களுக்குப் போதித்து, அவர்களை வசப்படுத்திக்கொண்டான் என்று நீங்கள் கண்டும் கேட்டும் இருக்கிற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னால் நம்முடைய தொழில் அற்றுப்போகும்படியான அபாயம் நேரிட்டிருக்கிறதுமல்லாமல், மகா தேவியாகிய தியானாளுடைய கோவில் எண்ணமற்றுப்போகிறதற்கும், ஆசியா முழுமையும் பூச்சக்கரமும் சேவிக்கிற அவளுடைய மகத்துவம் அழிந்துபோகிறதற்கும் ஏதுவாயிருக்கிறது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னால் நம்முடைய தொழில் அற்றுப்போகும்படியான அபாயம் நேரிட்டிருக்கிறதுமல்லாமல், மகா தேவியாகிய தியானாளுடைய கோவில் எண்ணமற்றுப்போகிறதற்கும், ஆசியா முழுமையும் பூச்சக்கரமும் சேவிக்கிற அவளுடைய மகத்துவம் அழிந்துபோகிறதற்கும் ஏதுவாயிருக்கிறது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இதைக் கேட்டு, கோபத்தால் நிறைந்து: எபேசியருடைய தியானாளே பெரியவள் என்று சத்தமி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ட்டணம் முழுவதும் கலகத்தினால் நிறைந்தது. பவுலுக்கு வழித்துணையாய் வந்த மக்கெதோனியராகிய காயுவையும் அரிஸ்தர்க்குவையும் அவர்கள் இழுத்துக்கொண்டு, ஒருமனப்பட்டு அரங்கசாலைக்குப் பாய்ந்தோடி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ட்டணம் முழுவதும் கலகத்தினால் நிறைந்தது. பவுலுக்கு வழித்துணையாய் வந்த மக்கெதோனியராகிய காயுவையும் அரிஸ்தர்க்குவையும் அவர்கள் இழுத்துக்கொண்டு, ஒருமனப்பட்டு அரங்கசாலைக்குப் பாய்ந்தோட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வுல் கூட்டத்துக்குள்ளே போகமனதாயிருந்தபோது, சீஷர்கள் அவனைப்போகவிடவ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சியாநாட்டுத் தலைவரில் அவனுக்குச் சிநேகிதராயிருந்த சிலரும் அவனிடத்திற்கு ஆள் அனுப்பி அரங்கசாலைக்குள் போகவேண்டாம் என்று எச்சரித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சியாநாட்டுத் தலைவரில் அவனுக்குச் சிநேகிதராயிருந்த சிலரும் அவனிடத்திற்கு ஆள் அனுப்பி அரங்கசாலைக்குள் போகவேண்டாம் என்று எச்சரித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ூட்டத்தில் அமளியுண்டாகி, சிலர் இப்படியும் சிலர் அப்படியுமாகப் பேசினார்கள்; தாங்கள் கூடிவந்த காரியம் இன்னதென்று அநேகருக்குத் தெரியாதி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ூட்டத்தில் அமளியுண்டாகி, சிலர் இப்படியும் சிலர் அப்படியுமாகப் பேசினார்கள்; தாங்கள் கூடிவந்த காரியம் இன்னதென்று அநேகருக்குத் தெரியாதி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யூதர்கள் அலெக்சந்தர் என்பவனை முன்னிற்கத் தள்ளுகையில், கூட்டத்திலே சிலர் அவனை முன்னே இழுத்துவிட்டார்கள். அலெக்சந்தர் கையமர்த்தி, ஜனங்களுக்கு உத்தரவுசொல்ல மனதாயிருந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யூதர்கள் அலெக்சந்தர் என்பவனை முன்னிற்கத் தள்ளுகையில், கூட்டத்திலே சிலர் அவனை முன்னே இழுத்துவிட்டார்கள். அலெக்சந்தர் கையமர்த்தி, ஜனங்களுக்கு உத்தரவுசொல்ல மனதாயிருந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யூதனென்று அவர்கள் அறிந்தபோது, எபேசியருடைய தியானாளே பெரியவள் என்று இரண்டுமணி நேரமளவும் எல்லாரும் ஏகமாய்ச் சத்தமிட்டுக் கொண்டிருந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யூதனென்று அவர்கள் அறிந்தபோது, எபேசியருடைய தியானாளே பெரியவள் என்று இரண்டுமணி நேரமளவும் எல்லாரும் ஏகமாய்ச் சத்தமிட்டுக் கொண்டிரு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ட்டணத்துச் சம்பிரதியானவன் ஜனங்களை அமர்த்தி எபேசியரே, எபேசியருடைய பட்டணம் மகா தேவியாகிய தியானாளுக்கும் வானத்திலிருந்து விழுந்த சிலைக்கும் கோவிற்பரிசாரகியாயிருக்கிறதை அறியாதவன் உண்டோ?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ட்டணத்துச் சம்பிரதியானவன் ஜனங்களை அமர்த்தி எபேசியரே, எபேசியருடைய பட்டணம் மகா தேவியாகிய தியானாளுக்கும் வானத்திலிருந்து விழுந்த சிலைக்கும் கோவிற்பரிசாரகியாயிருக்கிறதை அறியாதவன் உண்டோ?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ட்டணத்துச் சம்பிரதியானவன் ஜனங்களை அமர்த்தி எபேசியரே, எபேசியருடைய பட்டணம் மகா தேவியாகிய தியானாளுக்கும் வானத்திலிருந்து விழுந்த சிலைக்கும் கோவிற்பரிசாரகியாயிருக்கிறதை அறியாதவன் உண்டோ?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து எதிர்பேசப்படாத காரியமாகையால், நீங்கள் ஒன்றும் பதறிச்செய்யாமல் அமர்ந்திருக்கவேண்டும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து எதிர்பேசப்படாத காரியமாகையால், நீங்கள் ஒன்றும் பதறிச்செய்யாமல் அமர்ந்திருக்கவேண்ட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 மனுஷரை இங்கே கொண்டுவந்தீர்கள்; இவர்கள் கோவிற்கொள்ளைக்காரருமல்ல, உங்கள் தேவியைத் தூஷிக்கிறவர்களுமல்ல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াই যদি কারো বিরুদ্ধে দীমীত্রিয় ও তার সম-ব্যবসাযীদের কোন অভিযোগ থাকে, তবে আদালত খোলা আ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েরাও আছেন, তারা সেখানে গিয়ে তাদেব বিরুদ্ধে মামলা করুক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আর যদি অন্য কোন বিষয় অনুসন্ধানের থাকে তবে তার বিচার আইনানুগ বিচার সভায় করা য়ে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কারণ এই ভয় আছে য়ে, আমাদের বিরুদ্ধে অভিযোগ আসতে পারে য়ে এই গণ্ডগোলের কারণ আমরাই, এই সভা ডা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যুক্তিসঙ্গত কারণ আমরা দেখাতে পারব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এই বলে তিনি সভা ভঙ্গ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পল্লো যখন করিন্থে ছিলেন তখন পৌল সেই অঞ্চলের মধ্য দিয়ে য়েতে য়েতে ইফিষে এসে পৌঁছলেন৷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য়োহন বাপ্তাইজকের কয়েকজন অনুগামীর দেখা প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তাদের বললেন, ‘তোমরা যখন বিশ্বাসী হও, তখন কি পবিত্র আত্মা পেয়েছিলে?’তারা তাঁকে বলল, ‘ক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আত্মা বলে য়ে কিছু আছে এমন কথা তো আমরা কখনও শুনি ন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িনি তাদের বললেন, ‘তবে তোমাদের কি ধরণের বাপ্তিস্ম হয়েছিল?’তারা বলল, ‘য়োহন য়ে ধরণের বাপ্তিস্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ৌল বললেন, ‘য়োহন মন-ফেরানোর জন্য লোকদের বাপ্তাইজ করতেন৷ তিনি তাদের বলতেন, তাঁর পরে যিনি আস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ওপর অর্থাত যীশুর ওপর বিশ্বাস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একথা শুনে প্রভু যীশুর নামে বাপ্তাইজ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রপর পৌল তাদের ওপর হাত রাখলে, তাদের ওপর পবিত্র আত্মা নেমে এলেন৷ তারা নানা ভাষায় কথা বলত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বাণী বলতে শুরু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া মোট বারো জন পুরুষ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পর পৌল সমাজ-গৃহে গেলেন, আর সেখানে তিন মাস ধরে নির্ভীকভাবে কথা বললেন এবং যুক্তিসহ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ের বিষয়ে বুঝিয়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তাদের মধ্যে কয়েকজন তাঁর কথা মানতে চাইল না৷ তারা প্রকাশ্যে খ্রীষ্টের পথের বিরুদ্ধে নিন্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লাগল৷ তখন পৌল তাদের ছেড়ে চলে গেলেন, যীশুর অনুগামীদের সঙ্গে নিয়ে গেলেন৷ পরে প্রতিদিন তুরা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ষণ কক্ষে পৌল তাদের নিয়ে শাস্ত্র আলোচনা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ইভাবে দুবছর কেটে গেল, এর ফলে এশিয়ায় যাঁরা বাস করত, কি ইহুদী, কি গ্রীক সকলেই প্রভুর বাক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পৌলের হাত দিয়ে অনেক অলৌকিক ঘটনা সম্পন্ন কর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মন কি তাঁর স্পর্শ করা গামছা অসুস্থ লোকদের গায়ে ছোঁয়ালে তাদের রোগ ভাল হয়ে য়েত, আর অশুচ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রাও তাদের মধ্য থেকে বের হয়ে য়ে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ই সময়ে কয়েকজন ইহুদী ওঝা ঘুরে বেড়াত, যাঁরা অশুচি আত্মায় পাওয়া লোকদের ছাড়াতো৷ ইহু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যাজক শীভার সাত ছেলেও এই কাজ কর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ই ইহুদীরা লোকদের মধ্য থেকে অশুচি আত্মা তাড়াতে প্রভু যীশুর নাম ব্যবহার করত৷ তারা বলত, ‘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র কথা পৌল প্রচার করছেন, সেই যীশুর নামে আমি আদেশ করছি এর মধ্য থেকে বের হয়ে যাও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একবার অশুচি আত্মা সেই ইহুদীদের বলল, ‘আমি যীশুকে জানি, পৌলকেও জানি, কিন্তু তোরা আবার ক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পর যার মধ্যে দিয়াবলের অশুচি আত্মা বাস করছিল, সে ঝাঁপিয়ে পড়ে সেই শীভার ছেলেদের সবা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াশাযী করল৷ এর ফলে সেই ইহুদীরা আহত ও উলঙ্গ অবস্থায় বাড়ি ছেড়ে পালি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ইহুদী ও গ্রীক যাঁরা ইফিষে থাকত, তারা সবাই এই ঘটনার কথা জানতে পারল৷ এর ফলে তাদের সকল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্রাসের সঞ্চার হল; আর প্রভুর নাম সমাদৃত হল৷ লোকেরা যীশুর নামকে আরও উচ্চ সম্মান দি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অনেকে যাঁরা বিশ্বাসী হল তারা নিজের নিজের অপকর্মের কথা প্রকাশ্যে স্বীকার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বার অনেকে যাঁরা যাদুক্রিয়া করত, তারা তাদের বইপত্র ও সাজসরঞ্জাম এনে প্রকাশ্যে আগুনে প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, গণনা করে দেখা গেল তার দাম ছিল পঞ্চাশ হাজার রৌপ্য মুদ্র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ইভাবে প্রবলভাবে প্রভুর বাক্য প্রসার লাভ করল এবং শক্তিশালী হতে লাগল; আর বহুলোক বিশ্বাস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ঘটনার পর পৌল ঠিক করলেন য়ে তিনি মাকিদনিয়া ও আখায়া হয়ে জেরুশালেমে যাবেন৷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সেখানে গিয়ে পরে আমি রোমেও যা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িনি তাঁর দুজন সহকারীকে অর্থাত্ তীমথিয় ও ইরাস্তকে মাকিদনিযায় পাঠালেন আর নিজে কিছু দিন এশিয়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েই সময় ইফিষে মহা গণ্ডগোলের সৃষ্টি হল৷ ঈশ্বরের পথের বিষয়ই ছিল এই গণ্ডগোলের কারণ৷ ঘটনাটা এই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দীমীত্রিয় নামে একজন স্বর্ণকার দেবী দীয়ানার রূপোর মন্দির তৈরী করত আর কারিগরদের অনেক কাজ জু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ে তার ব্যবসায়ের সঙ্গে যুক্ত অন্য সব কারিগরদের একত্র করে সভায় বলল, ‘ভাইসব তোমরা জান এই কা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ারা আমরা সকলে ভালই রোজগার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ও তো দেখতে ও শুনতে পাচ্ছ কেবল এই ইফিষে নয়, প্রায় সমস্ত এশিয়ায় এই পৌল বহু লোককে প্রভা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 ও এই বলে ফিরিয়েছে য়ে, মানুষের হাতে গড়া দেবতারা নাকি দেবতাই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তে আমাদের এই বৃত্তির য়ে কেবল দুর্নাম হবে তাই নয়, মহাদেবী দীয়ানার মন্দিরও লোকসমক্ষে তুচ্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৷ আবার যাকে সমস্ত এশিয়া এমন কি সারা জগত সংসার উপাসনা করে, তিনিও তাঁর বিপুল গরিমা হারা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 কথা শুনে লোকেরা প্রচণ্ড রেগে গেল৷ তারা চিত্‌কার করে বলতে লাগল, ‘ইফিষের দীয়ানাই মহা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তে সমস্ত শহরে বিশৃঙ্খলা দেখা দিল৷ সকলে একসঙ্গে রঙ্গভূমির দিকে ছুটল, তারা তাদের সঙ্গে টা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ানতে নিয়ে চলল গায় ও আরিষ্টার্খ নামে দুজন মাকিদনিয়ান লোককে, যাঁরা পৌলের সঙ্গী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পৌল লোকদের কাছে য়েতে চাইলে অনুগামীরা তাঁকে বাধা দিল, য়েতে দি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েই প্রদেশের কয়েকজন নেতা যাঁরা তাঁর বন্ধু ছিলেন, তাঁরা পৌলের কাছে লোক পাঠিয়ে অনুরোধ করলেন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রঙ্গভূমিতে গিয়ে নিজের বিপদ ডেকে না আন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এদিকে নানা লোকে নানা কথা বলে চিত্‌কার করছিল, কারণ সভার মধ্যে বিশৃঙ্খলা শুরু হয়ে গিয়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াংশ লোক জানতই না কেন তারা সেখানে এস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কয়েকজন ইহুদী আলেকসান্দারকে সামনে ঠেলে দিল, একেই জনতার কয়েকজন পরামর্শ দিচ্ছিল৷ তিনি সকল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শারায় চুপ করতে বললেন, ও তাদের কাছে কিছু বলতে চা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তারা যখন বুঝতে পারল য়ে তিনি একজন ইহুদী তখন জোরে চিত্‌কার করতে লাগল৷ দুঘন্টা ধর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ধু এই বলে চেঁচিয়েই চলল, ‘ইফিষের দীয়ানাই মহা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শেষ পর্যন্ত শহরের করণিক জনতাকে শান্ত করে বললেন, ‘হে ইফিষীয়রা, বল দেখি, ইফিষীয়দের শহর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দেবী দীয়ানার মন্দিরের তত্ত্বাবধান করে এবং সেই মন্দিরের পবিত্র পাথর য়ে আকাশ থেকে পড়েছিল তা 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জান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াই এই কথা যখন কেউ অস্বীকার করতে পারবে না, তখন তোমাদের শান্ত হওয়া উচিত এবং অসংযত কোন কাজ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কারণ এই য়ে লোকদের তোমরা এখানে এনেছ, এরা তো মন্দির লুঠও করে নি বা আমাদের দেবীর অপমানও কর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2026-10-21T05:47:10Z</dcterms:created>
  <dcterms:modified xsi:type="dcterms:W3CDTF">2026-10-21T05:47:10Z</dcterms:modified>
  <dc:title>প্রেরিত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