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க்கினி கர்த்தருடைய சந்நிதியிலிருந்து புறப்பட்டு, அவர்களைப் பட்சித்தது; அவர்கள் கர்த்தருடைய சந்நிதியில் செ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 ஆரோனை நோக்கி: என்னிடத்தில் சேருகிறவர்களால் நான் பரிசுத்தம்பண்ணப்பட்டு, சகல ஜனங்களுக்கும் முன்பாக நான் மகிமைப்படுவேன் என்று கர்த்தர் சொன்னது இதுதான் என்றான்; ஆரோன் பேசாமல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 ஆரோனை நோக்கி: என்னிடத்தில் சேருகிறவர்களால் நான் பரிசுத்தம்பண்ணப்பட்டு, சகல ஜனங்களுக்கும் முன்பாக நான் மகிமைப்படுவேன் என்று கர்த்தர் சொன்னது இதுதான் என்றான்; ஆரோன் பேசாமல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மோசே ஆரோனின் சிறிய தகப்பனான உசியேலின் குமாரராகிய மீசவேலையும் எல்சாபானையும் அழைத்து: நீங்கள் கிட்ட வந்து, உங்கள் சகோதரரைப் பரிசுத்த ஸ்தலத்துக்கு முன்னின்று எடுத்து, பாளயத்துக்குப் புறம்பே கொண்டுபோங்கள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மோசே ஆரோனின் சிறிய தகப்பனான உசியேலின் குமாரராகிய மீசவேலையும் எல்சாபானையும் அழைத்து: நீங்கள் கிட்ட வந்து, உங்கள் சகோதரரைப் பரிசுத்த ஸ்தலத்துக்கு முன்னின்று எடுத்து, பாளயத்துக்குப் புறம்பே கொண்டுபோங்கள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 சொன்னபடி அவர்கள் கிட்டவந்து, அவர்களை அவர்கள் உடுத்தியிருந்த சட்டைகளோடும் எடுத்துப் பாளயத்துக்குப் புறம்பே கொண்டு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ோசே ஆரோனையும் எலெயாசார் இத்தாமார் என்னும் அவன் குமாரரையும் நோக்கி: நீங்கள் சாகாதபடிக்கும், சபையனைத்தின்மேலும் கடுங்கோபம் வராதபடிக்கும், நீங்கள் உங்கள் தலைப்பாகையை எடுத்துப்போடாமலும், உங்கள் வஸ்திரங்களைக் கிழிக்காமலும் இருப்பீர்களாக; உங்கள் சகோதரராகிய இஸ்ரவேல் குடும்பத்தார் யாவரும் கர்த்தர் கொழுத்தின இந்த அக்கினிக்காகப் புலம்புவார்கள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ோசே ஆரோனையும் எலெயாசார் இத்தாமார் என்னும் அவன் குமாரரையும் நோக்கி: நீங்கள் சாகாதபடிக்கும், சபையனைத்தின்மேலும் கடுங்கோபம் வராதபடிக்கும், நீங்கள் உங்கள் தலைப்பாகையை எடுத்துப்போடாமலும், உங்கள் வஸ்திரங்களைக் கிழிக்காமலும் இருப்பீர்களாக; உங்கள் சகோதரராகிய இஸ்ரவேல் குடும்பத்தார் யாவரும் கர்த்தர் கொழுத்தின இந்த அக்கினிக்காகப் புலம்புவார்கள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ோசே ஆரோனையும் எலெயாசார் இத்தாமார் என்னும் அவன் குமாரரையும் நோக்கி: நீங்கள் சாகாதபடிக்கும், சபையனைத்தின்மேலும் கடுங்கோபம் வராதபடிக்கும், நீங்கள் உங்கள் தலைப்பாகையை எடுத்துப்போடாமலும், உங்கள் வஸ்திரங்களைக் கிழிக்காமலும் இருப்பீர்களாக; உங்கள் சகோதரராகிய இஸ்ரவேல் குடும்பத்தார் யாவரும் கர்த்தர் கொழுத்தின இந்த அக்கினிக்காகப் புலம்புவா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சாகாதபடிக்கு ஆசரிப்புக் கூடாரவாசலிலிருந்து புறப்படாதிருங்கள்; கர்த்தருடைய அபிஷேகதைலம் உங்கள்மேல் இருக்கிறதே என்றான்; அவர்கள் மோசேயினுடைய வார்த்தையின்படியே செய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சாகாதபடிக்கு ஆசரிப்புக் கூடாரவாசலிலிருந்து புறப்படாதிருங்கள்; கர்த்தருடைய அபிஷேகதைலம் உங்கள்மேல் இருக்கிறதே என்றான்; அவர்கள் மோசேயினுடைய வார்த்தையின்படியே செய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ஆரோனை நோக்கி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யும் உன்னோடேகூட உன் குமாரரும் சாகாதிருக்கவேண்டுமானால், ஆசரிப்புக் கூடாரத்துக்குள் பிரவேசிக்கிறபோது, திராட்சரசத்தையும் மதுவையும் குடிக்கவேண்ட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யும் உன்னோடேகூட உன் குமாரரும் சாகாதிருக்கவேண்டுமானால், ஆசரிப்புக் கூடாரத்துக்குள் பிரவேசிக்கிறபோது, திராட்சரசத்தையும் மதுவையும் குடிக்கவேண்டா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ரிசுத்தமுள்ளதற்கும் பரிசுத்தமில்லாததற்கும், வித்தியாசம்பண்ணும்படிக்க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மோசேயைக்கொண்டு இஸ்ரவேல் புத்திரருக்குச் சொன்ன சகல பிரமாணங்களையும் அவர்களுக்குப் போதிக்கும்படிக்கும், இது உங்கள் தலைமுறைதோறும் நித்திய கட்டளையாயிருக்கும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ஆரோனையும் மீதியாயிருந்த அவன் குமாரராகிய எலெயாசாரையும் இத்தாமாரையும் நோக்கி: நீங்கள் கர்த்தருடைய தகனபலிகளில் மீதியான போஜனபலியை எடுத்து, பலிபீடத்தண்டையிலே புளிப்பில்லாததாகப் புசியுங்கள்; அது மகா பரிசுத்தமான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ஆரோனையும் மீதியாயிருந்த அவன் குமாரராகிய எலெயாசாரையும் இத்தாமாரையும் நோக்கி: நீங்கள் கர்த்தருடைய தகனபலிகளில் மீதியான போஜனபலியை எடுத்து, பலிபீடத்தண்டையிலே புளிப்பில்லாததாகப் புசியுங்கள்; அது மகா பரிசுத்தமான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ப் பரிசுத்த ஸ்தலத்திலே புசியுங்கள்; அது கர்த்தருடைய தகனபலிகளில் உனக்கும் உன்குமாரருக்கும் ஏற்படுத்தப்பட்டதாயிருக்கிறது; இப்படிக் கட்டளை பெற்ற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ப் பரிசுத்த ஸ்தலத்திலே புசியுங்கள்; அது கர்த்தருடைய தகனபலிகளில் உனக்கும் உன்குமாரருக்கும் ஏற்படுத்தப்பட்டதாயிருக்கிறது; இப்படிக் கட்டளை பெற்ற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சைவாட்டும் மார்க்கண்டத்தையும், ஏறெடுத்துப் படைக்கும் முன்னந் தொடையையும், நீயும் உன்னோடேகூட உன் குமாரரும் குமாரத்திகளும் சுத்தமான ஸ்தலத்திலே புசிப்பீர்களாக; இஸ்ரவேல் புத்திரருடைய சமாதானபலிகளில் அவைகள் உனக்கும் உன் பிள்ளைகளுக்கும் கிடைக்கும்படி ஏற்படுத்தப்பட்ட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சைவாட்டும் மார்க்கண்டத்தையும், ஏறெடுத்துப் படைக்கும் முன்னந் தொடையையும், நீயும் உன்னோடேகூட உன் குமாரரும் குமாரத்திகளும் சுத்தமான ஸ்தலத்திலே புசிப்பீர்களாக; இஸ்ரவேல் புத்திரருடைய சமாதானபலிகளில் அவைகள் உனக்கும் உன் பிள்ளைகளுக்கும் கிடைக்கும்படி ஏற்படுத்தப்பட்ட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சைவாட்டும் மார்க்கண்டத்தையும், ஏறெடுத்துப் படைக்கும் முன்னந் தொடையையும், நீயும் உன்னோடேகூட உன் குமாரரும் குமாரத்திகளும் சுத்தமான ஸ்தலத்திலே புசிப்பீர்களாக; இஸ்ரவேல் புத்திரருடைய சமாதானபலிகளில் அவைகள் உனக்கும் உன் பிள்ளைகளுக்கும் கிடைக்கும்படி ஏற்படுத்தப்பட்ட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ொழுப்பாகிய தகனபலிகளோடே அவர்கள் கர்த்தருடைய சந்நிதியில் அசைவாட்டும் பலியாக அசைவாட்டும்படி ஏறெடுத்துப் படைக்கும் முன்னந் தொடையையும், அசைவாட்டும் மார்க்கண்டத்தையும் கொண்டுவருவார்கள்; அது கர்த்தர் கட்டளையிட்டபடியே உனக்கும் உன்பிள்ளைகளுக்கும் நித்திய கட்டளையாக ஏற்படுத்தப்பட்டிருக்கிறது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ொழுப்பாகிய தகனபலிகளோடே அவர்கள் கர்த்தருடைய சந்நிதியில் அசைவாட்டும் பலியாக அசைவாட்டும்படி ஏறெடுத்துப் படைக்கும் முன்னந் தொடையையும், அசைவாட்டும் மார்க்கண்டத்தையும் கொண்டுவருவார்கள்; அது கர்த்தர் கட்டளையிட்டபடியே உனக்கும் உன்பிள்ளைகளுக்கும் நித்திய கட்டளையாக ஏற்படுத்தப்பட்டிருக்கிறது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ொழுப்பாகிய தகனபலிகளோடே அவர்கள் கர்த்தருடைய சந்நிதியில் அசைவாட்டும் பலியாக அசைவாட்டும்படி ஏறெடுத்துப் படைக்கும் முன்னந் தொடையையும், அசைவாட்டும் மார்க்கண்டத்தையும் கொண்டுவருவார்கள்; அது கர்த்தர் கட்டளையிட்டபடியே உனக்கும் உன்பிள்ளைகளுக்கும் நித்திய கட்டளையாக ஏற்படுத்தப்பட்டிருக்கிறது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வநிவாரணபலியாகச் செலுத்தப்பட்ட வெள்ளாட்டுக்கடாவை மோசே தேடிப்பார்த்தான்; அது தகனிக்கப்பட்டிருந்தது; ஆகையால், மீதியாயிருந்த எலெயாசார் இத்தாமார் என்னும் ஆரோனின் குமாரர்மேல் அவன் கோபங்கொண்டு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வநிவாரணபலியாகச் செலுத்தப்பட்ட வெள்ளாட்டுக்கடாவை மோசே தேடிப்பார்த்தான்; அது தகனிக்கப்பட்டிருந்தது; ஆகையால், மீதியாயிருந்த எலெயாசார் இத்தாமார் என்னும் ஆரோனின் குமாரர்மேல் அவன் கோபங்கொண்டு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வநிவாரணபலியை நீங்கள் பரிசுத்த ஸ்தலத்தில் புசியாமற்போனதென்ன? அது மகா பரிசுத்தமாயிருக்கிறதே; சபையின் அக்கிரமத்தைச் சுமந்து தீர்ப்பதற்குக் கர்த்தருடைய சந்நிதியில் அவர்களுக்காகப் பாவநிவிர்த்தி செய்யும்பொருட்டு, அதை உங்களுக்குக் கொடுத்தார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வநிவாரணபலியை நீங்கள் பரிசுத்த ஸ்தலத்தில் புசியாமற்போனதென்ன? அது மகா பரிசுத்தமாயிருக்கிறதே; சபையின் அக்கிரமத்தைச் சுமந்து தீர்ப்பதற்குக் கர்த்தருடைய சந்நிதியில் அவர்களுக்காகப் பாவநிவிர்த்தி செய்யும்பொருட்டு, அதை உங்களுக்குக் கொடுத்தார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வநிவாரணபலியை நீங்கள் பரிசுத்த ஸ்தலத்தில் புசியாமற்போனதென்ன? அது மகா பரிசுத்தமாயிருக்கிறதே; சபையின் அக்கிரமத்தைச் சுமந்து தீர்ப்பதற்குக் கர்த்தருடைய சந்நிதியில் அவர்களுக்காகப் பாவநிவிர்த்தி செய்யும்பொருட்டு, அதை உங்களுக்குக் கொடுத்தார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இரத்தம் பரிசுத்த ஸ்தலத்துக்குள்ளே கொண்டுவரப்படவில்லையே; நான் கட்டளையிட்டபடி நீங்கள் அதைப் பரிசுத்த ஸ்தலத்தில் புசிக்கவேண்டியதாயிருந்ததே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இரத்தம் பரிசுத்த ஸ்தலத்துக்குள்ளே கொண்டுவரப்படவில்லையே; நான் கட்டளையிட்டபடி நீங்கள் அதைப் பரிசுத்த ஸ்தலத்தில் புசிக்கவேண்டியதாயிருந்ததே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ஆரோன் மோசேயை நோக்கி: அவர்கள் தங்கள் பாவநிவாரணபலியையும், தங்கள் சர்வாங்க தகனபலியையும் கர்த்தருடைய சந்நிதியில் செலுத்தின இன்றுதானே எனக்கு இப்படி நேரிட்டதே; பாவநிவாரணபலியை இன்று நான் புசித்தேனானால், அது கர்த்தரின் பார்வைக்கு நன்றாய் இருக்குமோ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ஆரோன் மோசேயை நோக்கி: அவர்கள் தங்கள் பாவநிவாரணபலியையும், தங்கள் சர்வாங்க தகனபலியையும் கர்த்தருடைய சந்நிதியில் செலுத்தின இன்றுதானே எனக்கு இப்படி நேரிட்டதே; பாவநிவாரணபலியை இன்று நான் புசித்தேனானால், அது கர்த்தரின் பார்வைக்கு நன்றாய் இருக்குமோ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ஆரோன் மோசேயை நோக்கி: அவர்கள் தங்கள் பாவநிவாரணபலியையும், தங்கள் சர்வாங்க தகனபலியையும் கர்த்தருடைய சந்நிதியில் செலுத்தின இன்றுதானே எனக்கு இப்படி நேரிட்டதே; பாவநிவாரணபலியை இன்று நான் புசித்தேனானால், அது கர்த்தரின் பார்வைக்கு நன்றாய் இருக்குமோ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ஆரோனின் குமாரராகிய நாதாபும் அபியூவும் தன்தன் தூபகலசத்தை எடுத்து, அவைகளில் அக்கினியையும் அதின்மேல் தூபவர்க்கத்தையும் போட்டு, கர்த்தர் தங்களுக்குக் கட்டளையிடாத அந்நிய அக்கினியை அவருடைய சந்நிதியில் கொண்டுவ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ஆரோனின் குமாரராகிய நாதாபும் அபியூவும் தன்தன் தூபகலசத்தை எடுத்து, அவைகளில் அக்கினியையும் அதின்மேல் தூபவர்க்கத்தையும் போட்டு, கர்த்தர் தங்களுக்குக் கட்டளையிடாத அந்நிய அக்கினியை அவருடைய சந்நிதியில் கொண்டுவ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 அதைக் கேட்டபோது அமைதல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यहोवा के सम्मुख से आग निकलकर उन दोनों को भस्म कर दिया, और वे यहोवा के साम्हने मर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मूसा ने हारून से कहा, यह वही बात है जिसे यहोवा ने कहा था, कि जो मेरे समीप आए अवश्य है 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झे पवित्र जाने, और सारी जनता के साम्हने मेरी महिमा करे। और हारून चुप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मूसा ने मीशाएल और एलसाफान को जो हारून के चाचा उज्जीएल के पुत्र थे बुलाकर कहा, निकट आओ, और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तीजों को पवित्रस्थान के आगे से उठा कर छावनी के बाहर ले ज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मूसा की इस आज्ञा के अनुसार वे निकट जा कर उन को अंगरखों सहित उठा कर छावनी के बाहर 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मूसा ने हारून से और उसके पुत्र एलीआजर और ईतामार से कहा, तुम लोग अपने सिरों के बाल मत बिखरा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न अपने वस्त्रों को फाड़ो, ऐसा न हो कि तुम भी मर जाओ, और सारी मण्डली पर उसका क्रोध भड़क उठ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वह इस्त्राएल के कुल घराने के लोग जो तुम्हारे भाईबन्धु हैं यहोवा की लगाई हुई आग पर विलाप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तुम लोग मिलापवाले तम्बू के द्वार के बाहर न जाना, ऐसा न हो कि तुम मर जाओ; क्योंकि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भिषेक का तेल तुम पर लगा हुआ है। मूसा के इस वचन के अनुसार उन्होंने क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 यहोवा ने हारून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ि जब जब तू वा तेरे पुत्र मिलापवाले तम्बू में आएं तब तब तुम में से कोई न तो दाखमधु पिए हो न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सी प्रकार का मद्य, कहीं ऐसा न हो कि तुम मर जाओ; तुम्हारी पीढ़ी पीढ़ी में यह विधि प्रचलित रह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जिस से तुम पवित्र और अपवित्र में, और शुद्ध और अशुद्ध में अन्तर कर सको 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इस्त्राएलियों को उन सब विधियों को सिखा सको जिसे यहोवा ने मूसा के द्वारा उन को सुनवा दी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फिर मूसा ने हारून से और उसके बचे हुए दोनों पुत्र ईतामार और एलीआजर से भी कहा, यहोवा के हव्य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जो अन्नबलि बचा है उसे ले कर वेदी के पास बिना खमीर खाओ, क्योंकि वह परमपवित्र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तुम उसे किसी पवित्रस्थान में खाओ, वह तो यहोवा के हव्य में से तेरा और तेरे पुत्रों का हक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मैं ने ऐसी ही आज्ञा पा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हिलाई हुई भेंट की छाती और उठाई हुई भेंट की जांघ को तुम लोग, अर्थात तू और बेटे-बेटियां सब कि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ुद्ध स्थान में खाओ; क्योंकि वे इस्त्राएलियों के मेलबलियों में से तुझे और तेरे लड़केबालों की हक ठह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ी गई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चरबी के हव्यों समेत जो उठाई हुई जांघ और हिलाई हुई छाती यहोवा के साम्हने हिलाने के लिये आ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ंगी, ये भाग यहोवा की आज्ञा के अनुसार सर्वदा की विधी की व्यवस्था से तेरे और तेरे लड़केबाल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फिर मूसा ने पापबलि के बकरे की जो ढूंढ़-ढांढ़ की, तो क्या पाया, कि वह जलाया गया है, सो एलीआज़र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ईतामार जो हारून के पुत्र बचे थे उन से वह क्रोध में आकर कहने ल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ि पापबलि जो परमपवित्र है और जिसे यहोवा ने तुम्हे इसलिये दिया है कि तुम मण्डली के अधर्म का भ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पर उठा कर उनके लिये यहोवा के साम्हने प्रायश्चित्त करो, तुम ने उसका मांस पवित्रस्थान में क्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खाय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देखो, उसका लोहू पवित्रस्थान के भीतर तो लाया ही नहीं गया, नि:सन्देह उचित था कि तुम मेरी आज्ञ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ुसार उसके मांस को पवित्रस्थान में खा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इसका उत्तर हारून ने मूसा को इस प्रकार दिया, कि देख, आज ही उन्होंने अपने पापबलि और होमबलि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साम्हने चढ़ाया; फिर मुझ पर ऐसी विपत्तियां आ पड़ी हैं! इसलिये यदि मैं आज पापबलि का मांस खा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क्या यह बात यहोवा के सम्मुख भली होत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नादाब और अबीहू नामक हारून के दो पुत्रों ने अपना अपना धूपदान लिया, और उन में आग भरी, और उस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धूप डालकर उस ऊपरी आग की जिसकी आज्ञा यहोवा ने नहीं दी थी यहोवा के सम्मुख आरती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जब मूसा ने यह सुना तब उसे संतोष हुआ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2026-10-20T04:38:35Z</dcterms:created>
  <dcterms:modified xsi:type="dcterms:W3CDTF">2026-10-20T04:38:35Z</dcterms:modified>
  <dc:title>लैव्यव्यवस्था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