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save our gracious King, 
Long live our noble King, 
God save the King ! 
Send him victorious, 
Happy and glorious, 
Long to reign over us : 
God save the K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y choicest gifts in store 
On him be pleased to pour ; 
Long may he reign. 
May he defend our laws, 
And ever give us cause 
To sing with heart and voice, 
God save the Ki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2026-10-31T22:49:11Z</dcterms:created>
  <dcterms:modified xsi:type="dcterms:W3CDTF">2026-10-31T22:49:11Z</dcterms:modified>
  <dc:title>Hymn : 1199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