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ால் சறுக்குகிறது என்று நான் சொல்லும்போது, கர்த்தாவே, உமது கிருபை என்னைத் தாங்க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 குற்றப்படுத்த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 சங்கரிப்பார்; நம்முடைய தேவனாகிய கர்த்தர் அவர்களைச் சங்கர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நியாயாதிபதியே, நீர் எழுந்து பெருமைக்காரருக்குப் பதிலள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துன்மார்க்கர் எதுவரைக்கும் மகிழ்ந்து, துன்மார்க்கர் எதுவரைக்கும் களிகூர்ந்த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ுவரைக்கும் அக்கிரமக்காரர் யாவரும் வாயாடி கடினமாய்ப் பேசி, பெருமைப் பாராட்டுவார்கள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அவர்கள் உமது ஜனத்தை நொறுக்கி, உமது சுதந்தரத்தை ஒடுக்க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தவையையும் பரதேசியையும் கொன்று, திக்கற்ற பிள்ளைகளைக் கொலை செய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யோசனைகள் வீணென்று கர்த்தர் அறிந்த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 அமர்ந்திருக்கப்பண்ண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ை நெகிழவிடாமலும், தம்முடைய சுதந்தரத்தைக் கைவிடாமலும் இ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ம் நீதியினிடமாகத் திரும்பும்; செம்மையான இருதயத்தார் யாவரும் அதைப் பின்பற்ற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 பட்சத்தில் நிற்பவன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த் துணையாயிராவிட்டால், என் ஆத்துமா சீக்கிரமாய் மவுனத்தில் வாசம்பண்ணி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ಕಾಲುಜಾರಿತೋ ಎಂದು ನಾನು ಅಂದಾಗಲೇ ಓ ಕರ್ತನೇ, ನಿನ್ನ ಕರುಣೆಯು ನನ್ನನ್ನು ಎತ್ತಿಹಿಡ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ಚಿಂತೆಗಳು ಅಂತರಂಗದಲ್ಲಿ ಹೆಚ್ಚುವಾಗ ನಿನ್ನ ಆದರಣೆಗಳು ನನ್ನ ಪ್ರಾಣವನ್ನು ಆನಂದಪಡ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ವಿಧಿಯಿಂದ ಕೇಡನ್ನು ಕಲ್ಪಿಸುವ ಅಪರಾಧದ ಸಿಂಹಾಸನವು ನಿನ್ನ ಸಂಗಡ ಅನ್ಯೋನ್ಯವಾಗಿರು 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ತಿವಂತನ ಪ್ರಾಣಕ್ಕೆ ವಿರೋಧವಾಗಿ ಅವರು ಕೂಡಿಕೊಳ್ಳುತ್ತಾರೆ; ನಿರಪರಾಧಿಯ ರಕ್ತವನ್ನು ಖಂ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ಕರ್ತನು ನನಗೆ ದುರ್ಗವೂ ನನ್ನ ದೇವರು ನನ್ನ ಆಶ್ರಯದ ಬಂಡೆಯ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 ಅಪರಾಧವನ್ನು ಅವರ ಮೇಲೆ ತಿರಿಗಿ ಬರಮಾಡುವನು; ಅವರ ಕೇಡಿನಲ್ಲಿ ಅವರನ್ನು ಸಂಹರಿಸುವನು; ನಮ್ಮ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ಸಂಹ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ದೇವರೇ ಮುಯ್ಯಿ ತೀರಿಸುವದು ನಿನ್ನದು; ಓ ದೇವರೇ, ಮುಯ್ಯಿ ತೀರಿಸುವದು ನಿನಗೆ ಸೇರಿದ್ದು.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ಿಸ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ಭೂಮಿಯ ನ್ಯಾಯಾಧಿಪತಿಯೇ, ನೀನು ಎದ್ದೇಳು; ಗರ್ವಿಷ್ಠರಿಗೆ ಪ್ರತೀಕಾರವನ್ನು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ೇ, ದುಷ್ಟರು ಎಷ್ಟರ ವರೆಗೆ ದುಷ್ಟರು ಎಷ್ಟರ ವರೆಗೆ ಜಯಿಸ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ಷ್ಟುಕಾಲ ಕಠಿಣ ವಾದವುಗಳನ್ನು ನುಡಿದು ಮಾತಾಡುತ್ತಾರೆ? ದುಷ್ಟತನ ಮಾಡುವವರೆಲ್ಲರು ಹೆಚ್ಚಿಸಿಕೊಳ್ಳ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ಕರ್ತನೇ, ನಿನ್ನ ಜನರನ್ನು ತುಂಡುತುಂಡು ಮಾಡುತ್ತಾರೆ; ನಿನ್ನ ಸ್ವಾಸ್ಥ್ಯವನ್ನು ಬಾಧ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ವಿಧವೆಯನ್ನೂ ಪರ ದೇಶಸ್ಥನನ್ನೂ ಅವರು ಕೊಲ್ಲುತ್ತಾರೆ; ದಿಕ್ಕಿಲ್ಲದವರನ್ನು ಹತ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ನೋಡುವದಿಲ್ಲ; ಇಲ್ಲವೆ ಯಾಕೋಬನ ದೇವರು ಲಕ್ಷಿಸುವದಿಲ್ಲ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ಜನರಲ್ಲಿ ಪಶುಪ್ರಾಯದವರೇ, ನೀವು ಗ್ರಹಿಸಿರಿ; ಹುಚ್ಚರೇ, ಯಾವಾಗ ಬುದ್ಧಿವಂತರಾಗುವ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ಿವಿ ಯನ್ನು ಕೊಟ್ಟವನು ಕೇಳನೋ? ಕಣ್ಣನ್ನು ರೂಪಿಸಿದವನು ತಿಳಿಯ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ನಾಂಗಗಳನ್ನು ಶಿಕ್ಷಿಸುವ ವನೂ ಮನುಷ್ಯನಿಗೆ ತಿಳುವಳಿಕೆಯನ್ನು ಕಲಿಸುವವನೂ ಗದರಿಸ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ಮನುಷ್ಯನ ಯೋಚನೆ ಗಳನ್ನು ವ್ಯರ್ಥವೆಂದು ತಿಳು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ಕರ್ತನೇ, ನೀನು ಶಿಕ್ಷಿಸುವವನೂ ನಿನ್ನ ನ್ಯಾಯ ಪ್ರಮಾಣದಿಂದ ಯಾರಿಗೆ ಕಲಿಸುವಿಯೋ ಅವ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ುಷ್ಟನಿಗಾಗಿ ಕುಣಿಯು ಅಗಿಯಲ್ಪಡುವ ವರೆಗೆ ಕಷ್ಟದ ದಿವಸಗಳಲ್ಲಿ ಅಂಥವನಿಗೆ ವಿಶ್ರಾಂತಿ ಯನ್ನು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ತನ್ನ ಜನರನ್ನು ತೊರೆಯನು; ಇಲ್ಲವೆ ತನ್ನ ಸ್ವಾಸ್ಥ್ಯವನ್ನು ಬಿಟ್ಟುಬಿ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್ಯಾಯವು ನೀತಿಗೆ ತಿರುಗಿಕೊಳ್ಳುವದು; ಯಥಾರ್ಥ ಹೃದಯದವರೆಲ್ಲರು ಅದನ್ನು ಹಿಂಬಾಲ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ಗೋಸ್ಕರ ದುರ್ಮಾರ್ಗಿಗಳಿಗೆ ವಿರೋಧ ವಾಗಿ ಏಳುವವನ್ಯಾರು? ಇಲ್ಲವೆ ಅಪರಾಧ ಮಾಡು ವವರಿಗೆ ವಿರೋಧವಾಗಿ ನನ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 ಕೊಳ್ಳುವವನ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ನನಗೆ ಸಹಾಯಕ ನಾಗಿರದಿದ್ದರೆ ನನ್ನ ಪ್ರಾಣವು ಮೌನದಲ್ಲಿ ವಾಸಿಸ ಬೇಕ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2026-10-21T07:53:18Z</dcterms:created>
  <dcterms:modified xsi:type="dcterms:W3CDTF">2026-10-21T07:53:18Z</dcterms:modified>
  <dc:title>ಕೀರ್ತನೆಗಳು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