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presProps" Target="presProps.xml"/>
  <Relationship Id="rId70" Type="http://schemas.openxmlformats.org/officeDocument/2006/relationships/viewProps" Target="viewProps.xml"/>
  <Relationship Id="rId7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கள் அம்பிபோலி பட்டணத்தையும் அப்பொலோனியா பட்டணத்தையும் கடந்து, தெசலோனிக்கே பட்டணத்துக்கு வந்தார்கள்; அங்கே யூதருக்கு ஒரு ஜெபஆலயம் இரு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கள் அம்பிபோலி பட்டணத்தையும் அப்பொலோனியா பட்டணத்தையும் கடந்து, தெசலோனிக்கே பட்டணத்துக்கு வந்தார்கள்; அங்கே யூதருக்கு ஒரு ஜெபஆலயம் இரு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வுல் தன் வழக்கத்தின்படியே அவர்களிடத்தில் போய், மூன்று ஓய்வுநாட்களில் வேதவாக்கியங்களின் நியாயங்களை எடுத்து அவர்களுடனே சம்பாஷித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வுல் தன் வழக்கத்தின்படியே அவர்களிடத்தில் போய், மூன்று ஓய்வுநாட்களில் வேதவாக்கியங்களின் நியாயங்களை எடுத்து அவர்களுடனே சம்பாஷித்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 பாடுபடவும் மரித்தோரிலிருந்து எழுந்திருக்கவும் வேண்டியதென்றும், நான் உங்களுக்கு அறிவிக்கிற இந்த இயேசுவே கிறிஸ்து என்றும் காண்பித்து, திருஷ்டாந்தப்படுத்தி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 பாடுபடவும் மரித்தோரிலிருந்து எழுந்திருக்கவும் வேண்டியதென்றும், நான் உங்களுக்கு அறிவிக்கிற இந்த இயேசுவே கிறிஸ்து என்றும் காண்பித்து, திருஷ்டாந்தப்படுத்தி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ில் சிலரும், பக்தியுள்ள கிரேக்கரில் திரளான ஜனங்களும், கனம்பொருந்திய ஸ்திரீகளில் அநேகரும் விசுவாசித்து, பவுலையும் சீலாவையும் சேர்ந்துகொண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ில் சிலரும், பக்தியுள்ள கிரேக்கரில் திரளான ஜனங்களும், கனம்பொருந்திய ஸ்திரீகளில் அநேகரும் விசுவாசித்து, பவுலையும் சீலாவையும் சேர்ந்துகொண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சுவாசியாத யூதர்கள் வைராக்கியங்கொண்டு வீணராகிய சில பொல்லாதவர்களைச் சேர்த்துக்கொண்டு கூட்டங்கூடி, பட்டணத்தில் அமளியுண்டாக்கி, யாசோனுடைய வீட்டை வளைந்துகொண்டு, அவர்களைப் பட்டணத்தாருக்கு முன்பாக இழுத்துக்கொண்டுவர வகைதேட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சுவாசியாத யூதர்கள் வைராக்கியங்கொண்டு வீணராகிய சில பொல்லாதவர்களைச் சேர்த்துக்கொண்டு கூட்டங்கூடி, பட்டணத்தில் அமளியுண்டாக்கி, யாசோனுடைய வீட்டை வளைந்துகொண்டு, அவர்களைப் பட்டணத்தாருக்கு முன்பாக இழுத்துக்கொண்டுவர வகைதேடி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ைக் காணாமல், யாசோனையும் சில சகோதரையும் பட்டணத்து அதிகாரிகளிடத்தில் இழுத்துக்கொண்டுவந்து: உலகத்தைக் கலக்குகிறவர்கள் இங்கேயும் வந்திருக்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ைக் காணாமல், யாசோனையும் சில சகோதரையும் பட்டணத்து அதிகாரிகளிடத்தில் இழுத்துக்கொண்டுவந்து: உலகத்தைக் கலக்குகிறவர்கள் இங்கேயும் வந்திருக்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வர்களை யாசோன் ஏற்றுக்கொண்டான். இவர்களெல்லாரும் இயேசு என்னும் வேறொருவனை ராஜா என்று சொல்லி, இராயனுடைய கட்டளைகளுக்கு விரோதமாகச் செய்கிறார்களென்று கூக்குரலிட்ட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வர்களை யாசோன் ஏற்றுக்கொண்டான். இவர்களெல்லாரும் இயேசு என்னும் வேறொருவனை ராஜா என்று சொல்லி, இராயனுடைய கட்டளைகளுக்கு விரோதமாகச் செய்கிறார்களென்று கூக்குரலிட்ட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வைகளைக் கேட்டுக்கொண்டிருந்த ஜனங்களையும் பட்டணத்து அதிகாரிகளையும் கலங்கப்பண்ண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அவர்கள் யாசோனிடத்திலும் மற்றவர்களிடத்திலும் ஜாமீன் வாங்கிக்கொண்டு, அவர்களை விட்டுவிட்டார்கள்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டனே சகோதரர் இராத்திரிகாலத்திலே பவுலையும் சீலாவையும் பெரோயா பட்டணத்துக்கு அனுப்பிவிட்டார்கள்; அவர்கள் அங்கே சேர்ந்து, யூதருடைய ஜெபஆலயத்திற்குப் போ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டனே சகோதரர் இராத்திரிகாலத்திலே பவுலையும் சீலாவையும் பெரோயா பட்டணத்துக்கு அனுப்பிவிட்டார்கள்; அவர்கள் அங்கே சேர்ந்து, யூதருடைய ஜெபஆலயத்திற்குப் போ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ப் பட்டணத்தார் மனோவாஞ்சையாய் வசனத்தை ஏற்றுக்கொண்டு, காரியங்கள் இப்படியிருக்கிறதா என்று தினந்தோறும் வேதவாக்கியங்களை ஆராய்ந்துபார்த்ததினால், தெசலோனிக்கேயில் உள்ளவர்களைப்பார்க்கிலும் நற்குணசாலிகளாயிரு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ப் பட்டணத்தார் மனோவாஞ்சையாய் வசனத்தை ஏற்றுக்கொண்டு, காரியங்கள் இப்படியிருக்கிறதா என்று தினந்தோறும் வேதவாக்கியங்களை ஆராய்ந்துபார்த்ததினால், தெசலோனிக்கேயில் உள்ளவர்களைப்பார்க்கிலும் நற்குணசாலிகளாயிருந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னால் அவர்களில் அநேகம்பேரும் கனம்பொருந்திய கிரேக்கரில் அநேக ஸ்திரீகளும் புருஷர்களும் விசுவாசித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ெரோயாவிலும் தேவவசனம் பவுலினால் அறிவிக்கப்படுகிறதென்று தெசலோனிக்கேயரான யூதர்கள் அறிந்தபோது அங்கேயும் வந்து, ஜனங்களைக் கிளப்பிவிட்ட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ெரோயாவிலும் தேவவசனம் பவுலினால் அறிவிக்கப்படுகிறதென்று தெசலோனிக்கேயரான யூதர்கள் அறிந்தபோது அங்கேயும் வந்து, ஜனங்களைக் கிளப்பிவிட்ட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டனே சகோதரர் பவுலைச் சமுத்திரவழியாய்ப் போக அனுப்பிவிட்டார்கள். சீலாவும் தீமோத்தேயும் அங்கே தங்கியிருந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வுலை வழிநடத்தினவர்கள் அவனை அத்தேனே பட்டணம்வரைக்கும் அழைத்துக்கொண்டுபோய்; அங்கே சீலாவும் தீமோத்தேயும் அதிசீக்கிரமாகத் தன்னிடத்திற்கு வரும்படி அவர்களுக்குச் சொல்லக் கட்டளை பெற்றுக்கொண்டு புறப்பட்டுப்போ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வுலை வழிநடத்தினவர்கள் அவனை அத்தேனே பட்டணம்வரைக்கும் அழைத்துக்கொண்டுபோய்; அங்கே சீலாவும் தீமோத்தேயும் அதிசீக்கிரமாகத் தன்னிடத்திற்கு வரும்படி அவர்களுக்குச் சொல்லக் கட்டளை பெற்றுக்கொண்டு புறப்பட்டுப்போ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்தேனே பட்டணத்தில் பவுல் அவர்களுக்காகக் காத்துக்கொண்டிருக்கையில், அந்தப் பட்டணம் விக்கிரகங்களால் நிறைந்திருக்கிறதைக் கண்டு, தன் ஆவியில் மிகுந்த வைராக்கியமடைந்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்தேனே பட்டணத்தில் பவுல் அவர்களுக்காகக் காத்துக்கொண்டிருக்கையில், அந்தப் பட்டணம் விக்கிரகங்களால் நிறைந்திருக்கிறதைக் கண்டு, தன் ஆவியில் மிகுந்த வைராக்கியமடைந்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ஜெப ஆலயத்தில் யூதரோடும், பக்தியுள்ளவர்களோடும், சந்தைவெளியில் எதிர்ப்பட்டவர்களோடும் தினந்தோறும் சம்பாஷாணைபண்ணினான்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ஜெப ஆலயத்தில் யூதரோடும், பக்தியுள்ளவர்களோடும், சந்தைவெளியில் எதிர்ப்பட்டவர்களோடும் தினந்தோறும் சம்பாஷாணைபண்ணினான்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எப்பிக்கூரரும் ஸ்தோயிக்கருமான ஞானிகளில் சிலர் அவனுடனே வாக்குவாதம்பண்ணினார்கள். சிலர்: இந்த வாயாடி என்ன பேசப்போகிறான் என்றார்கள். சிலர்: இவன் அந்நிய தேவதைகளை அறிவிக்கிறவனாகக் காண்கிறது என்றார்கள். அவன் இயேசுவையும் உயிர்த்தெழுதலையும் அவர்களுக்குப் பிரசங்கித்தபடியினாலே அப்படிச் சொன்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எப்பிக்கூரரும் ஸ்தோயிக்கருமான ஞானிகளில் சிலர் அவனுடனே வாக்குவாதம்பண்ணினார்கள். சிலர்: இந்த வாயாடி என்ன பேசப்போகிறான் என்றார்கள். சிலர்: இவன் அந்நிய தேவதைகளை அறிவிக்கிறவனாகக் காண்கிறது என்றார்கள். அவன் இயேசுவையும் உயிர்த்தெழுதலையும் அவர்களுக்குப் பிரசங்கித்தபடியினாலே அப்படிச் சொன்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எப்பிக்கூரரும் ஸ்தோயிக்கருமான ஞானிகளில் சிலர் அவனுடனே வாக்குவாதம்பண்ணினார்கள். சிலர்: இந்த வாயாடி என்ன பேசப்போகிறான் என்றார்கள். சிலர்: இவன் அந்நிய தேவதைகளை அறிவிக்கிறவனாகக் காண்கிறது என்றார்கள். அவன் இயேசுவையும் உயிர்த்தெழுதலையும் அவர்களுக்குப் பிரசங்கித்தபடியினாலே அப்படிச் சொன்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அவனை மார்ஸ் மேடைக்கு அழைத்துக்கொண்டுபோய்: நீ சொல்லுகிற புதிதான உபதேசம் இன்னதென்று நாங்கள் அறியலாமா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அவனை மார்ஸ் மேடைக்கு அழைத்துக்கொண்டுபோய்: நீ சொல்லுகிற புதிதான உபதேசம் இன்னதென்று நாங்கள் அறியலாமா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ூதனமான காரியங்களை எங்கள் காதுகள் கேட்கப்பண்ணுகிறாய்; அவைகளின் கருத்து இன்னதென்று அறிய மனதாயிருக்கிறோம் என்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ூதனமான காரியங்களை எங்கள் காதுகள் கேட்கப்பண்ணுகிறாய்; அவைகளின் கருத்து இன்னதென்று அறிய மனதாயிருக்கிறோம் என்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 அத்தேனே பட்டணத்தாரெல்லாரும், அங்கே தங்குகிற அந்நியரும், நவமான காரியங்களைச் சொல்லுகிறதிலும் கேட்கிறதிலுமேயொழிய வேறொன்றிலும் பொழுதுபோக்குகிறத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 அத்தேனே பட்டணத்தாரெல்லாரும், அங்கே தங்குகிற அந்நியரும், நவமான காரியங்களைச் சொல்லுகிறதிலும் கேட்கிறதிலுமேயொழிய வேறொன்றிலும் பொழுதுபோக்குகிறத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பவுல் மார்ஸ் மேடையின் நடுவிலே நின்று: அத்தேனரே, எந்த விஷயத்திலும் நீங்கள் மிகுந்த தேவதாபக்தியுள்ளவர்களென்று காண்கிற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பவுல் மார்ஸ் மேடையின் நடுவிலே நின்று: அத்தேனரே, எந்த விஷயத்திலும் நீங்கள் மிகுந்த தேவதாபக்தியுள்ளவர்களென்று காண்கிற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ப்படியென்றால், நான் சுற்றித்திரிந்து, உங்கள் ஆராதனைக்குரியவைகளைக் கவனித்துப் பார்த்தபொழுது, அறிப்படாத தேவனுக்கு என்று எழுதியிருக்கிற ஒரு பலிபீடத்தைக் கண்டேன்; நீங்கள் அறியாமல் ஆராதிக்கிற அவரையே நான் உங்களுக்கு அறிவிக்கிற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ப்படியென்றால், நான் சுற்றித்திரிந்து, உங்கள் ஆராதனைக்குரியவைகளைக் கவனித்துப் பார்த்தபொழுது, அறிப்படாத தேவனுக்கு என்று எழுதியிருக்கிற ஒரு பலிபீடத்தைக் கண்டேன்; நீங்கள் அறியாமல் ஆராதிக்கிற அவரையே நான் உங்களுக்கு அறிவிக்கிற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ப்படியென்றால், நான் சுற்றித்திரிந்து, உங்கள் ஆராதனைக்குரியவைகளைக் கவனித்துப் பார்த்தபொழுது, அறிப்படாத தேவனுக்கு என்று எழுதியிருக்கிற ஒரு பலிபீடத்தைக் கண்டேன்; நீங்கள் அறியாமல் ஆராதிக்கிற அவரையே நான் உங்களுக்கு அறிவிக்கிற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லகத்தையும் அதிலுள்ள யாவற்றையும் உண்டாக்கின தேவனானவர் வானத்திற்கும் பூமிக்கும் ஆண்டவராயிருக்கிறபடியால் கைகளினால் கட்டப்பட்ட கோவில்களில் அவர் வாசம்பண்ணுகிறத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லகத்தையும் அதிலுள்ள யாவற்றையும் உண்டாக்கின தேவனானவர் வானத்திற்கும் பூமிக்கும் ஆண்டவராயிருக்கிறபடியால் கைகளினால் கட்டப்பட்ட கோவில்களில் அவர் வாசம்பண்ணுகிறதில்லை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ல்லாருக்கும் ஜீவனையும் சுவாசத்தையும் சகலத்தையும் கொடுக்கிற அவர், தமக்கு யாதொன்று தேவையானதுபோல, மனுஷர் கைகளால் பணிவிடைகொள்ளுகிறதுமில்லை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ல்லாருக்கும் ஜீவனையும் சுவாசத்தையும் சகலத்தையும் கொடுக்கிற அவர், தமக்கு யாதொன்று தேவையானதுபோல, மனுஷர் கைகளால் பணிவிடைகொள்ளுகிறதுமில்லை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னுஷஜாதியான சகல ஜனங்களையும் அவர் ஒரே இரத்தத்தினாலே தோன்றப்பண்ணி, பூமியின்மீதெங்கும் குடியிக்கச்செய்து, முன் தீர்மானிக்கப்பட்ட காலங்களையும் அவர்கள் குடியிருப்பின் எல்லைகளையும் குறித்திருக்கிறார்;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னுஷஜாதியான சகல ஜனங்களையும் அவர் ஒரே இரத்தத்தினாலே தோன்றப்பண்ணி, பூமியின்மீதெங்கும் குடியிக்கச்செய்து, முன் தீர்மானிக்கப்பட்ட காலங்களையும் அவர்கள் குடியிருப்பின் எல்லைகளையும் குறித்திருக்கிறார்;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ாகிய தம்மை அவர்கள் தடவியாகிலும் கண்டுபிடிக்கத்தக்கதாகத் தம்மைத் தேடும்படிக்கு அப்படிச் செய்தார்; அவர் நம்மில் ஒருவருக்கும் தூரமானவரல்லவே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ாகிய தம்மை அவர்கள் தடவியாகிலும் கண்டுபிடிக்கத்தக்கதாகத் தம்மைத் தேடும்படிக்கு அப்படிச் செய்தார்; அவர் நம்மில் ஒருவருக்கும் தூரமானவரல்லவே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ஏனெனில் அவருக்குள் நாம் பிழைக்கிறோம், அசைகிறோம், இருக்கிறோம்; அப்படியே உங்கள் புலவர்களிலும் சிலர்: நாம் அவருடைய சந்ததியார் என்று சொல்லியிருக்கிற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ஏனெனில் அவருக்குள் நாம் பிழைக்கிறோம், அசைகிறோம், இருக்கிறோம்; அப்படியே உங்கள் புலவர்களிலும் சிலர்: நாம் அவருடைய சந்ததியார் என்று சொல்லியிருக்கிற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ம் தேவனுடைய சந்ததியாயிருக்க, மனுஷருடைய சித்திரவேலையிலும் யுக்தியினாலும் உருவாக்கின பொன், வெள்ளி, கல் இவைகளுக்கு தெய்வம் ஒப்பாயிருக்குமென்று நாம் நினைக்கலாகா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ம் தேவனுடைய சந்ததியாயிருக்க, மனுஷருடைய சித்திரவேலையிலும் யுக்தியினாலும் உருவாக்கின பொன், வெள்ளி, கல் இவைகளுக்கு தெய்வம் ஒப்பாயிருக்குமென்று நாம் நினைக்கலாகா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றியாமையுள்ள காலங்களை தேவன் காணாதவர்போலிருந்தார்; இப்பொழுதோ மனந்திரும்பவேண்டுமென்று எங்குமுள்ள மனுஷரெல்லாருக்கும் கட்டளையிடுகி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றியாமையுள்ள காலங்களை தேவன் காணாதவர்போலிருந்தார்; இப்பொழுதோ மனந்திரும்பவேண்டுமென்று எங்குமுள்ள மனுஷரெல்லாருக்கும் கட்டளையிடுகி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ேலும் ஒரு நாளைக் குறித்திருக்கிறார்; அதிலே அவர் தாம் நியமித்த மனுஷனைக்கொண்டு, பூலோகத்தை நீதியாய் நியாயந்தீர்ப்பார்; அந்த மனுஷனை மரித்தோரிலிருந்து எழுப்பினதினாலே அதின் நிச்சயத்தை எல்லாருக்கும் விளங்கப்பண்ணினார்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ேலும் ஒரு நாளைக் குறித்திருக்கிறார்; அதிலே அவர் தாம் நியமித்த மனுஷனைக்கொண்டு, பூலோகத்தை நீதியாய் நியாயந்தீர்ப்பார்; அந்த மனுஷனை மரித்தோரிலிருந்து எழுப்பினதினாலே அதின் நிச்சயத்தை எல்லாருக்கும் விளங்கப்பண்ணினார் என்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ரித்தோரின் உயிர்த்தெழுதலைக்குறித்து அவர்கள் கேட்டபொழுது, சிலர் இகழ்ந்தார்கள். சிலர்: நீ சொல்லுகிறதை இன்னொருவேளை கேட்போம் என்ற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ரித்தோரின் உயிர்த்தெழுதலைக்குறித்து அவர்கள் கேட்டபொழுது, சிலர் இகழ்ந்தார்கள். சிலர்: நீ சொல்லுகிறதை இன்னொருவேளை கேட்போம் என்ற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ப்படியிருக்க, பவுல் அவர்களை விட்டுப் போய்விட்ட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சிலர் அவனைப் பற்றிக்கொண்டு, விசுவாசிகளானார்கள். அவர்களில் மார்ஸ்மேடையின் நியாயாதிபதிகளில் ஒருவனாகிய தியொனீசியு என்பவனும், தாமரி என்னும் பேருள்ள ஒரு ஸ்திரீயும், இவர்களுடனே வேறு சிலரும் இருந்த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சிலர் அவனைப் பற்றிக்கொண்டு, விசுவாசிகளானார்கள். அவர்களில் மார்ஸ்மேடையின் நியாயாதிபதிகளில் ஒருவனாகிய தியொனீசியு என்பவனும், தாமரி என்னும் பேருள்ள ஒரு ஸ்திரீயும், இவர்களுடனே வேறு சிலரும் இரு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వారు అంఫిపొలి, అపొల్లోనియ పట్టణములమీదుగా వెళ్లి థెస్సలొనీకకు వచ్చిరి. అక్కడయూదుల సమాజ మందిరమొక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ండ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గనుక పౌలు తన వాడుక చొప్పున సమాజపు వారియొద్దకు వెళ్లిక్రీస్తు శ్రమపడి మృతులలోనుండి లేచు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వశ్యకమనియ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ేను మీకు ప్రచురముచేయు యేసే క్రీస్తయియున్నాడనియు లేఖన ములలోనుండి దృష్టాంతములనెత్తి వి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ుచు, వారితో మూడువిశ్రాంతి దినములు తర్కించ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ారిలో కొందరును, భక్తిపరులగు గ్రీసుదేశస్థులలో చాలమందియు, ఘనతగల స్త్రీలలో అనేకులును ఒప్ప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ౌలుతోను సీలతోను కలిసి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యితే యూదులు మత్సరపడి, పనిపాటులు లేక తిరుగుకొందరు దుష్టులను వెంటబెట్టు కొని గుంపుకూర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ణమెల్ల అల్లరిచేయుచు, యాసోను ఇంటిమీదపడి వారిని జనుల సభయెదుటికి త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యితే వారు కనబడనందున యాసోనును కొందరు సహోదరులను ఆ పట్టణపు అధికారులయొద్దకు ఈడ్చుకొనిపోయిభూలోక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లక్రిందుచేసిన వీరు ఇక్కడికి కూడ వచ్చి యున్నారు; యాస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వీరందరు యేసు అను వేరొక రాజున్నాడని చెప్పి, కైసరు చట్టములకు విరోధముగా నడుచుకొనువారు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ేకలువ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ఈ మాటలు వినుచున్న జనసమూహమును పట్టణపు అధికారులను కలవరపర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వారు యాసోనునొద్దను మిగిలినవారియొద్దను జామీను తీసికొని వారిని విడుదల 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వెంటనే సహోదరులు రాత్రివేళ పౌలును సీలను బెరయకు పంపించిరి. వారు వచ్చి యూదుల సమాజ మందిర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ేశ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వీరు థెస్సలొనీకలో ఉన్న వారికంటె ఘనులైయుండిరి గనుక ఆసక్తితో వాక్యమును అంగీకరించి, పౌలును సీలయ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ిన సంగతులు ఆలాగున్నవో లేవో అని ప్రతిదినమును లేఖనములు పరిశోధించుచు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ందుచేత వారిలో అనేకులును, ఘనతగల గ్రీసుదేశస్థులైన స్త్రీలలోను పురుషులలోను చాలమందియు విశ్వస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యితే బెరయలోకూడ పౌలు దేవుని వాక్యము ప్రచురించుచున్నాడని థెస్సలొనీకలో ఉండు యూదులు తెలిసి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క్కడికిని వచ్చి జనసమూహములను రేపి కలవరపర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వెంటనే సహోదరులు పౌలును సముద్రమువరకు వెళ్లుమని పంపిరి; అయితే సీలయు తిమోతియు అక్కడనే నిలిచి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పౌలును సాగనంప వెళ్లినవారు అతనిని ఏథెన్సు పట్టణము వరకు తోడుకొని వచ్చి, సీలయు తిమోతియు సాధ్యమైనం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ీఘ్రముగా అతనియొద్దకు రావలెనని ఆజ్ఞపొంది బయలుదేరి 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పౌలు ఏథెన్సులో వారికొరకు కనిపెట్టుకొని యుండగా, ఆ పట్టణము విగ్రహములతో నిండియుండుట చూచినందున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త్మ పరితాపము పట్టలేక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కాబట్టి సమాజమందిరములలో యూదులతోను, భక్తిపరులైన వారితోను ప్రతిదినమున సంతవీధిలో తన్ను కలిసికొ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తోను తర్కించుచు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ఎపికూరీయులలోను స్తోయికులలోను ఉన్న కొందరు జ్ఞానులు అతనితో వాదించిరి. కొందరుఈ వదరుబోతు చెప్పు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మిటని చెప్పుకొనిరి. అతడు యేసునుగూర్చియు పునురుత్థానమును గూర్చియు ప్రకటించెను గనుక మరికొందరువీ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్య దేవతలను ప్రచురించుచున్నాడని చెప్ప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ంతట వారు అతని వెంటబెట్టుకొని అరేయొపగు అను సభ యొద్దకు తీసికొనిపోయినీవు చేయుచున్న యీ నూతన బో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ట్టిదో మేము తెలిసికొనవచ్చ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కొన్ని క్రొత్త సంగతులు మా చెవులకు వినిపించుచున్నావు గనుక వీటి భావమేమో మేము తెలిసికొ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ోరుచున్నామని చెప్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ఏథెన్సువారందరును అక్కడ నివసించు పరదేశులును ఏదోయొక క్రొత్త సంగతి చెప్పుట యందును వినుటయంద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త్రమే తమ కాలము గడుపు చుండువ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పౌలు అరేయొపగు మధ్య నిలిచిచెప్పిన దేమనగాఏథెన్సువారలారా, మీరు సమస్త విషయములలో అతి దేవతాభక్తిగలవార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ట్టు నాకు కనబడు 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నేను సంచరించుచు మీ దేవతా ప్రతిమలను చూచుచుండగా ఒక బలిపీఠము నాకు కనబడెను. దాని మీదతెలియబడ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నికి అని వ్రాయబడియున్నది. కాబట్టి మీరు తెలియక దేనియందు భక్తికలిగియున్నారో దానినే నేను మ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చురపర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జగత్తును అందలి సమస్తమును నిర్మించిన దేవుడు తానే ఆకాశమునకును భూమికిని ప్రభువైయున్నంద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స్తకృతములైన ఆలయములలో నివసింప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ఆయన అందరికిని జీవమును ఊపిరిని సమస్తమును దయచేయువాడు గనుక తనకు ఏదైనను కొదువ యున్నట్టు మనుష్య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తులతో సేవింప బడువాడు క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మరియు యావద్భూమిమీద కాపుర ముండుటకు ఆయన యొకనినుండి ప్రతి జాతిమనుష్యులను సృష్టించి, వారు ఒకవే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నిని తడవులాడి కనుగొందు రేమో యన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తన్ను వెదకునిమిత్తము నిర్ణయకాలమును వారి నివాసస్థలముయొక్క పొలిమేరలను ఏర్పరచెను. ఆయన మనలో ఎవనిక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ూరముగా ఉండువాడు క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మనమాయనయందు బ్రదుకుచున్నాము, చలించు చున్నాము, ఉనికి కలిగియున్నాము. అటువలెమన మాయన సంతానమని మ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వీశ్వరులలో కొందరును చెప్ప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కాబట్టి మనము దేవుని సంతానమైయుండి, మనుష్యుల చమత్కార కల్పనలవలన మల్చబడిన బంగారమునైనను వెండినై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తినైనను దేవత్వము పోలి యున్నదని తలంప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ఆ అజ్ఞానకాలములను దేవుడు చూచి చూడనట్టుగా ఉండెను; ఇప్పుడైతే అంతటను అందరును మారుమనస్సు పొందవలె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ుష్యులకు ఆజ్ఞాపిం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ఎందుకనగా తాను నియమించిన మనుష్యునిచేత నీతి ననుసరించి భూలోకమునకు తీర్పుతీర్చ బోయెడి యొక దిన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ర్ణయించి యున్నాడు. మృతులలోనుండి ఆయనను లేపినందున దీని నమ్ముటకు అందరికిని ఆధారము కలుగజేసి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మృతుల పునరుత్థానమునుగూర్చి వారు వినినప్పుడు కొందరు అపహాస్యముచేసిరి; మరికొందరుదీనిగూర్చి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ునది ఇంకొకసారి విందుమని చెప్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ఆలాగుండగా పౌలు వారి మధ్యనుండి వెళ్ల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అయితే కొందరు మనుష్యులు అతని హత్తుకొని విశ్వసించిరి. వారిలో అరేయొపగీతుడైన దియొనూసియు, దమరి అను ఒ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త్రీయు, వీరితోకూడ మరికొందరున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2026-10-20T03:33:28Z</dcterms:created>
  <dcterms:modified xsi:type="dcterms:W3CDTF">2026-10-20T03:33:28Z</dcterms:modified>
  <dc:title>అపొస్తలుల కార్యములు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