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1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நான் உம்மைப் பார்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ே நான்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ீரே என் வழி நீரே என் சத்த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ஜீவன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ப்பாவும் நீரே அம்மாவ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ந்தன் பிள்ளையன்ற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ல்ல மேய்ப்பன்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உந்தன் ஆட்டுக்கு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ீவ நீருற்று நீர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மேல் தாகம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2026-10-23T14:14:29Z</dcterms:created>
  <dcterms:modified xsi:type="dcterms:W3CDTF">2026-10-23T14:14:29Z</dcterms:modified>
  <dc:title>துதிப் பாடல்கள் : 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