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ielded to God, my body, soul, and spirit, 
Oh, what rejoicing fills my peaceful breast !
All, all is well : no doubt nor fear disturbs me, 
While on His promise now alone I re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ielded to God, reposing 'neath His shadow,
Sunshine and gladness round my pathway fall ; 
Yielded to God, whose love dispels 
all sorrow, 
He is my Refuge, and my All in Al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ielded to God, my life and its devotion, 
Yielded the service of each day and year; 
Oh, what a peace pervades my every feeling ! 
Oh, what sweet visions on my sight appear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ielded to God, and in His holy keeping
My heart His temple evermore shall be ; 
Yielded to God, in willing consecration,  
Blessed Redemeer, I am lost in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2026-07-30T22:06:50Z</dcterms:created>
  <dcterms:modified xsi:type="dcterms:W3CDTF">2026-07-30T22:06:50Z</dcterms:modified>
  <dc:title>Hymn : 618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