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ன் என்னில் நிலைத்திராவிட்டால், வெளியே எறியுண்ட கொடியைப்போல அவன் எறியுண்டு உலர்ந்து போவான்; அப்படிப்பட்டவைகளைச் சேர்த்து, அக்கினியிலே போடுகிறார்கள்; அவைகள் எரிந்துப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ன் என்னில் நிலைத்திராவிட்டால், வெளியே எறியுண்ட கொடியைப்போல அவன் எறியுண்டு உலர்ந்து போவான்; அப்படிப்பட்டவைகளைச் சேர்த்து, அக்கினியிலே போடுகிறார்கள்; அவைகள் எரிந்துப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ன்னிலும், என் வார்த்தைகள் உங்களிலும் நிலைத்திருந்தால், நீங்கள் கேட்டுக்கொள்வதெதுவோ அது உங்களுக்குச் செய்ய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ன்னிலும், என் வார்த்தைகள் உங்களிலும் நிலைத்திருந்தால், நீங்கள் கேட்டுக்கொள்வதெதுவோ அது உங்களுக்குச் செய்யப்ப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மிகுந்த கனிகளைக் கொடுப்பதினால் என் பிதா மகிமைப்படுவார், எனக்கும் சீஷராயிருப்ப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மிகுந்த கனிகளைக் கொடுப்பதினால் என் பிதா மகிமைப்படுவார், எனக்கும் சீஷராயிருப்ப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தா என்னில் அன்பாயிருக்கிறதுபோல நானும் உங்களில் அன்பாயிருக்கிறேன்; என்னுடைய அன்பிலே நிலைத்தி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பிதாவின் கற்பனைகளைக் கைக்கொண்டு அவருடைய அன்பிலே நிலைத்திருக்கிறதுபோல, நீங்களும் என் கற்பனைகளைக் கைக்கொண்டிருந்தால், என்னுடைய அன்பிலே நிலைத்திருப்ப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பிதாவின் கற்பனைகளைக் கைக்கொண்டு அவருடைய அன்பிலே நிலைத்திருக்கிறதுபோல, நீங்களும் என் கற்பனைகளைக் கைக்கொண்டிருந்தால், என்னுடைய அன்பிலே நிலைத்திருப்ப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ுடைய சந்தோஷம் உங்களில் நிலைத்திருக்கும்படிக்கும், உங்கள் சந்தோஷம் நிறைவாயிருக்கும்படிக்கும், இவைகளை உங்களுக்குச் சொன்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மெய்யான திராட்சச்செடி, என் பிதா திராட்சத் தோட்டக்கார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ுடைய சந்தோஷம் உங்களில் நிலைத்திருக்கும்படிக்கும், உங்கள் சந்தோஷம் நிறைவாயிருக்கும்படிக்கும், இவைகளை உங்களுக்குச் சொன்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ங்களில் அன்பாயிருக்கிறதுபோல நீங்களும் ஒருவரிலொருவர் அன்பாயிருக்கவேண்டுமென்பதே என்னுடைய கற்பனையா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் தன் சிநேகிதருக்காகத் தன் ஜீவனைக் கொடுக்கிற அன்பிலும் அதிகமான அன்பு ஒருவரிடத்தில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ுக் கற்பிக்கிற யாவையும் நீங்கள் செய்வீர்களானால், என் சிநேகிதராயிருப்ப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ி நான் உங்களை ஊழியக்காரரென்று சொல்லுகிறதில்லை, ஊழியக்காரன் தன் எஜமான் செய்கிறதை அறியமாட்டான். நான் உங்களைச் சிநேகிதர் என்றேன், ஏனெனில் என் பிதாவினிடத்தில் நான் கேள்விப்பட்ட எல்லாவற்றையும் உங்களுக்கு அறிவித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ி நான் உங்களை ஊழியக்காரரென்று சொல்லுகிறதில்லை, ஊழியக்காரன் தன் எஜமான் செய்கிறதை அறியமாட்டான். நான் உங்களைச் சிநேகிதர் என்றேன், ஏனெனில் என் பிதாவினிடத்தில் நான் கேள்விப்பட்ட எல்லாவற்றையும் உங்களுக்கு அறிவி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னைத் தெரிந்துகொள்ளவில்லை, நான் உங்களைத் தெரிந்துகொண்டேன்; நீங்கள் என் நாமத்தினாலே பிதாவைக் கேட்டுக்கொள்வது எதுவோ, அதை அவர் உங்களுக்குக் கொடுக்கத்தக்கதாக நீங்கள் போய்க் கனிகொடுக்கும்படிக்கும், உங்கள் கனி நிலைத்திருக்கும்படிக்கும், நான் உங்களை ஏற்படுத்தி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னைத் தெரிந்துகொள்ளவில்லை, நான் உங்களைத் தெரிந்துகொண்டேன்; நீங்கள் என் நாமத்தினாலே பிதாவைக் கேட்டுக்கொள்வது எதுவோ, அதை அவர் உங்களுக்குக் கொடுக்கத்தக்கதாக நீங்கள் போய்க் கனிகொடுக்கும்படிக்கும், உங்கள் கனி நிலைத்திருக்கும்படிக்கும், நான் உங்களை ஏற்படுத்த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என்னைத் தெரிந்துகொள்ளவில்லை, நான் உங்களைத் தெரிந்துகொண்டேன்; நீங்கள் என் நாமத்தினாலே பிதாவைக் கேட்டுக்கொள்வது எதுவோ, அதை அவர் உங்களுக்குக் கொடுக்கத்தக்கதாக நீங்கள் போய்க் கனிகொடுக்கும்படிக்கும், உங்கள் கனி நிலைத்திருக்கும்படிக்கும், நான் உங்களை ஏற்படுத்தின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ஒருவரிலொருவர் அன்பாயிருக்கவேண்டுமென்றே இவைகளை உங்களுக்குக் கற்பிக்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ில் கனிகொடாதிருக்கிற கொடி எதுவோ அதை அவர் அறுத்துப்போடுகிறார்; கனிகொடுக்கிற கொடி எதுவோ, அது அதிக கனிகளைக் கொடுக்கும்படி, அதைச் சுத்தம்பண்ண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லகம் உங்களைப் பகைத்தால், அது உங்களைப் பகைக்கிறதற்குமுன்னே என்னைப் பகைத்ததென்று அறிய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லகத்தாராயிருந்தால், உலகம் தன்னுடையதைச் சிநேகித்திருக்கும்; நீங்கள் உலகத்தாராயிராதபடியினாலும், நான் உங்களை உலகத்திலிருந்து தெரிந்துகொண்டபடியினாலும், உலகம் உங்களைப் பகை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உலகத்தாராயிருந்தால், உலகம் தன்னுடையதைச் சிநேகித்திருக்கும்; நீங்கள் உலகத்தாராயிராதபடியினாலும், நான் உங்களை உலகத்திலிருந்து தெரிந்துகொண்டபடியினாலும், உலகம் உங்களைப் பகை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ஊழியக்காரன் தன் எஜமானிலும் பெரியவனல்லவென்று நான் உங்களுக்குச் சொன்ன வார்த்தையை நினைத்துக்கொள்ளுங்கள். அவர்கள் என்னைத் துன்பப்படுத்தினதுண்டானால், உங்களையும், துன்பப்படுத்துவார்கள்; அவர்கள் என் வசனத்தைக் கைக்கொண்டதுண்டானால், உங்கள் வசனத்தையும் கைக்கொள்ள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ஊழியக்காரன் தன் எஜமானிலும் பெரியவனல்லவென்று நான் உங்களுக்குச் சொன்ன வார்த்தையை நினைத்துக்கொள்ளுங்கள். அவர்கள் என்னைத் துன்பப்படுத்தினதுண்டானால், உங்களையும், துன்பப்படுத்துவார்கள்; அவர்கள் என் வசனத்தைக் கைக்கொண்டதுண்டானால், உங்கள் வசனத்தையும் கைக்கொள்ள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என்னை அனுப்பினவரை அறியாதபடியினால் என் நாமத்தினிமித்தமே இவைகளையெல்லாம் உங்களுக்குச் செய்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என்னை அனுப்பினவரை அறியாதபடியினால் என் நாமத்தினிமித்தமே இவைகளையெல்லாம் உங்களுக்குச் செய்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வந்து அவர்களிடத்தில் பேசாதிருந்தேனானால் அவர்களுக்குப் பாவமிராது; இப்பொழுதோ தங்கள் பாவத்தைக்குறித்துப் போக்குச்சொல்ல அவர்களுக்கு இட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வந்து அவர்களிடத்தில் பேசாதிருந்தேனானால் அவர்களுக்குப் பாவமிராது; இப்பொழுதோ தங்கள் பாவத்தைக்குறித்துப் போக்குச்சொல்ல அவர்களுக்கு இடம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ைப் பகைக்கிறவன் என் பிதாவையும் பகைக்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னில் கனிகொடாதிருக்கிற கொடி எதுவோ அதை அவர் அறுத்துப்போடுகிறார்; கனிகொடுக்கிற கொடி எதுவோ, அது அதிக கனிகளைக் கொடுக்கும்படி, அதைச் சுத்தம்பண்ண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வரும் செய்யாத கிரியைகளை நான் அவர்களுக்குள்ளே செய்யாதிருந்தேனானால், அவர்களுக்குப் பாவமிராது; இப்பொழுது அவர்கள் என்னையும் என் பிதாவையும் கண்டும் பகைத்துமிருக்கி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வரும் செய்யாத கிரியைகளை நான் அவர்களுக்குள்ளே செய்யாதிருந்தேனானால், அவர்களுக்குப் பாவமிராது; இப்பொழுது அவர்கள் என்னையும் என் பிதாவையும் கண்டும் பகைத்துமிருக்கி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ுகாந்தரமில்லாமல் என்னைப் பகைத்தார்கள் என்று அவர்களுடைய வேதத்தில் எழுதியிருக்கிற வாக்கியம் நிறைவேறும்படிக்கு இப்படியா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ுகாந்தரமில்லாமல் என்னைப் பகைத்தார்கள் என்று அவர்களுடைய வேதத்தில் எழுதியிருக்கிற வாக்கியம் நிறைவேறும்படிக்கு இப்படியாய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தாவினிடத்திலிருந்து நான் உங்களுக்கு அனுப்பப்போகிறவரும், பிதாவினிடத்திலிருந்து புறப்படுகிறவருமாகிய சத்திய ஆவியான தேற்றரவாளன் வரும்போது, அவர் என்னைக்குறித்துச் சாட்சிகொடுப்ப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தாவினிடத்திலிருந்து நான் உங்களுக்கு அனுப்பப்போகிறவரும், பிதாவினிடத்திலிருந்து புறப்படுகிறவருமாகிய சத்திய ஆவியான தேற்றரவாளன் வரும்போது, அவர் என்னைக்குறித்துச் சாட்சிகொடுப்ப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ும் ஆதிமுதல் என்னுடனேகூட இருந்தபடியால் எனக்குச் சாட்சிகளாயிருப்ப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உங்களுக்குச் சொன்ன உபதேசத்தினாலே நீங்கள் இப்பொழுதே சுத்தமாயிருக்கிற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ில் நிலைத்திருங்கள், நானும் உங்களில் நிலைத்திருப்பேன்; கொடியானது திராட்சச்செடியில் நிலைத்திராவிட்டால் அது தானாய்க் கனிகொடுக்கமாட்டாததுபோல, நீங்களும் என்னில் நிலைத்திராவிட்டால், கனிகொடுக்கமாட்ட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ில் நிலைத்திருங்கள், நானும் உங்களில் நிலைத்திருப்பேன்; கொடியானது திராட்சச்செடியில் நிலைத்திராவிட்டால் அது தானாய்க் கனிகொடுக்கமாட்டாததுபோல, நீங்களும் என்னில் நிலைத்திராவிட்டால், கனிகொடுக்கமாட்ட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ே திராட்சச்செடி, நீங்கள் கொடிகள். ஒருவன் என்னிலும் நான் அவனிலும் நிலைத்திருந்தால், அவன் மிகுந்த கனிகளைக் கொடுப்பான்; என்னையல்லாமல் உங்களால் ஒன்றும் செய்யக்கூடா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ே திராட்சச்செடி, நீங்கள் கொடிகள். ஒருவன் என்னிலும் நான் அவனிலும் நிலைத்திருந்தால், அவன் மிகுந்த கனிகளைக் கொடுப்பான்; என்னையல்லாமல் உங்களால் ஒன்றும் செய்யக்கூடா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f a man abide not in me, he is cast forth as a branch, and is withered; and men gather them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st them into the fire, and they are bur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all of you abide in me, and my words abide in you, all of you shall ask what all of you wil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t shall be done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Herein is my Father glorified, that all of you bear much fruit; so shall all of you be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s the Father has loved me, so have I loved you: continue all of you in my lo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f all of you keep my commandments, all of you shall abide in my love; even as I have kept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's commandments, and abide in his lo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se things have I spoken unto you, that my joy might remain in you, and that your joy migh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 am the true vine, and my Father is the farm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is is my commandment, That all of you love one another, as I have loved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Greater love has no man than this, that a man lay down his life for his frie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ll of you are my friends, if all of you do whatsoever I command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Henceforth I call you not servants; for the servant knows not what his lord does: but I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ed you friends; for all things that I have heard of my Father I have made known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ll of you have not chosen me, but I have chosen you, and ordained you, that all of you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and bring forth fruit, and that your fruit should remain: that whatsoever all of you shall ask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ather in my name, he may give it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se things I command you, that all of you love one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Every branch in me that bears not fruit he takes away: and every branch that bears fruit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f the world hate you, all of you know that it hated me before it hated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If all of you were of the world, the world would love his own: but because all of you are no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rld, but I have chosen you out of the world, therefore the world hates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Remember the word that I said unto you, The servant is not greater than his lord. If they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rsecuted me, they will also persecute you; if they have kept my saying, they will keep yours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all these things will they do unto you for my name's sake, because they know not him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If I had not come and spoken unto them, they had not had sin: but now they have no cloak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He that hates me hates my Father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urges it, that it may bring forth more fru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If I had not done among them the works which no other man did, they had not had sin: but 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they both seen and hated both me and my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But this comes to pass, that the word might be fulfilled that is written in their law,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ted me without a ca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when the Comforter has come, whom I will send unto you from the Father, even the Spiri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th, which proceeds from the Father, he shall testify of 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all of you also shall bear witness, because all of you have been with me from the begin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Now all of you are clean through the word which I have spoken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bide in me, and I in you. As the branch cannot bear fruit of itself, except it abide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ine; no more can all of you, except all of you abide in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I am the vine, all of you are the branches: He that abides in me, and I in him, the same br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th much fruit: for without me all of you can do no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2026-09-05T20:52:53Z</dcterms:created>
  <dcterms:modified xsi:type="dcterms:W3CDTF">2026-09-05T20:52:53Z</dcterms:modified>
  <dc:title>John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