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ome, and let us return unto the LORD: for he has torn, and he will heal us; he has smitten, and he will bind us up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ome, and let us return unto the LORD: for he has torn, and he will heal us; he has smitten, and he will bind us up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fter two days will he revive us: in the third day he will raise us up, and we shall live in his sigh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fter two days will he revive us: in the third day he will raise us up, and we shall live in his sigh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shall we know, if we follow on to know the LORD: his going forth is prepared as the morning; and he shall come unto us as the rain, as the latter and former rain unto the ear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shall we know, if we follow on to know the LORD: his going forth is prepared as the morning; and he shall come unto us as the rain, as the latter and former rain unto the ear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shall we know, if we follow on to know the LORD: his going forth is prepared as the morning; and he shall come unto us as the rain, as the latter and former rain unto the ear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 Ephraim, what shall I do unto you? O Judah, what shall I do unto you? for your goodness is as a morning cloud, and as the early dew it goes awa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 Ephraim, what shall I do unto you? O Judah, what shall I do unto you? for your goodness is as a morning cloud, and as the early dew it goes awa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fore have I hewed them by the prophets; I have slain them by the words of my mouth: and your judgments are as the light that goes for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fore have I hewed them by the prophets; I have slain them by the words of my mouth: and your judgments are as the light that goes fo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I desired mercy, and not sacrifice; and the knowledge of God more than burnt offering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they like men have transgressed the covenant: there have they dealt treacherously against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ilead is a city of them that work iniquity, and is polluted with bloo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as troops of robbers wait for a man, so the company of priests murder in the way by consent: for they commit lewdnes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as troops of robbers wait for a man, so the company of priests murder in the way by consent: for they commit lewdnes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seen an horrible thing in the house of Israel: there is the whoredom of Ephraim, Israel is defile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seen an horrible thing in the house of Israel: there is the whoredom of Ephraim, Israel is defile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lso, O Judah, he has set an harvest for you, when I returned the captivity of my peopl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7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டத்தில் திரும்புவோம் வாருங்கள்; நம்மைப் பீறினார், அவரே நம்மை குணமாக்குவார்; ந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த்தார், அவரே நம்முடைய காயங்களைக் கட்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ுநாளுக்குப்பின்பு அவர் நம்மை உயிர்ப்பிப்பார்; மூன்றாம் நாளில் நம்மை எழுப்புவார்;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் அவருடைய சமுகத்தில் பிழைத்திரு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ம் அறிவடைந்து, கர்த்தரை அறியும்படி தொடர்ந்து போவோம்; அவருடைய புறப்படுதல் அருணோதயம்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யத்தமாயிருக்கிறது; அவர் மழையைப்போலவும், பூமியின்மேல் பெய்யும் முன்மாரி பின்மாரியைப்போல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மிடத்தில் வர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ிராயீமே, உனக்கு என்ன செய்வேன்? யூதாவே, உனக்கு என்ன செய்வேன்? உங்கள் பக்தி கால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ும்மேகத்தைப்போலவும், விடியற்காலையில்தோன்றும் பனியைப்போலவும் ஒழிந்த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தீர்க்கதரிசிகளைக்கொண்டு அவர்களை வெட்டினேன்; என் வாய்மொழிகளைக்கொண்டு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ம்பண்ணினேன்; உன்மேல் வரும் தண்டனைகள் வெளிச்சத்தைப்போல் வெளி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 அல்ல இரக்கத்தையும், தகனபலிகளைப்பார்க்கிலும் தேவனை அறிகிற அறிவையும், விரும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ோ ஆதாமைப்போல் உடன்படிக்கையை மீறி, அங்கே எனக்குவிரோதமாய்த் துரோகம்பண்ண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ீலேயாத் அக்கிரமம் செய்கிறவர்களின் பட்டணம்; அது இரத்தக்காலடிகளால் மிதி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றிகாரரின் கூட்டங்கள் ஒருவனுக்குக் காத்திருக்கிறதுபோல, சீகேமுக்குப்போகிற வழியிலே கொலைசெய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ாரியரின் கூட்டம் காத்திருக்கிறது; தோஷமான காரியங்களையே செய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ங்கரமான காரியத்தை இஸ்ரவேல் வம்சத்தாரில் கண்டேன்; அங்கே எப்பிராயீமின் வேசித்தனம் உண்ட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ஸ்ரவேல் தீட்டுப்பட்டுப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ே, உனக்கு ஒரு அறுப்புக்காலம் நியமி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2026-10-21T01:50:30Z</dcterms:created>
  <dcterms:modified xsi:type="dcterms:W3CDTF">2026-10-21T01:50:30Z</dcterms:modified>
  <dc:title>ஓசியா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