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த்திய ஆவியினாலே தம்மைத்தாமே பழுதற்ற பலியாக தேவனுக்கு ஒப்புக்கொடுத்த கிறிஸ்துவினுடைய இரத்தம் ஜீவனுள்ள தேவனுக்கு ஊழியஞ்செய்வதற்கு உங்கள் மனச்சாட்சியைச் செத்தக்கிரியைகளறச் சுத்திகரிப்பது எவ்வளவு நிச்சயம்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த்திய ஆவியினாலே தம்மைத்தாமே பழுதற்ற பலியாக தேவனுக்கு ஒப்புக்கொடுத்த கிறிஸ்துவினுடைய இரத்தம் ஜீவனுள்ள தேவனுக்கு ஊழியஞ்செய்வதற்கு உங்கள் மனச்சாட்சியைச் செத்தக்கிரியைகளறச் சுத்திகரிப்பது எவ்வளவு நிச்சயம்!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முதலாம் உடன்படிக்கையின் காலத்திலே நடந்த அக்கிரமங்களை நிவிர்த்திசெய்யும்பொருட்டு அவர் மரணமடைந்து, அழைக்கப்பட்டவர்கள் வாக்குத்தத்தம்பண்ணப்பட்ட நித்திய சுதந்தரத்தை அடைந்துகொள்வதற்காக, புது உடன்படிக்கையின் மத்தியஸ்தராய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முதலாம் உடன்படிக்கையின் காலத்திலே நடந்த அக்கிரமங்களை நிவிர்த்திசெய்யும்பொருட்டு அவர் மரணமடைந்து, அழைக்கப்பட்டவர்கள் வாக்குத்தத்தம்பண்ணப்பட்ட நித்திய சுதந்தரத்தை அடைந்துகொள்வதற்காக, புது உடன்படிக்கையின் மத்தியஸ்தராயிர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்றால், எங்கே மரணசாதனமுண்டோ, அங்கே அந்தச் சாதனத்தை எழுதினவனுடைய மரணமும் உண்டாக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ப்படியெனில், மரணமுண்டானபின்பே மரணசாசனம் உறுதிப்படும்; அதை எழுதினவன் உயிரோடிருக்கையில் அதற்குப் பெலனில்லைய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ப்படியெனில், மரணமுண்டானபின்பே மரணசாசனம் உறுதிப்படும்; அதை எழுதினவன் உயிரோடிருக்கையில் அதற்குப் பெலனில்லைய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ப்படி, முதலாம் உடன்படிக்கையும் இரத்தமில்லாமல் பிரதிஷ்டைபண்ணப்பட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ப்படியெனில், மோசே, நியாயப்பிரமாணத்தின்படி, சகல ஜனங்களுக்கும் எல்லாக் கட்டளைகளையும் சொன்னபின்பு, இளங்காளை வெள்ளாட்டுக்கடா இவைகளின் இரத்தத்தைத் தண்ணீரோடும், சிவப்பான ஆட்டுமயிரோடும், ஈசோப்போடுங்கூட எடுத்து புஸ்தகத்தின்மேலும் ஜனங்களெல்லார்மேலும் தெளித்து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ப்படியெனில், மோசே, நியாயப்பிரமாணத்தின்படி, சகல ஜனங்களுக்கும் எல்லாக் கட்டளைகளையும் சொன்னபின்பு, இளங்காளை வெள்ளாட்டுக்கடா இவைகளின் இரத்தத்தைத் தண்ணீரோடும், சிவப்பான ஆட்டுமயிரோடும், ஈசோப்போடுங்கூட எடுத்து புஸ்தகத்தின்மேலும் ஜனங்களெல்லார்மேலும் தெளித்து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ப்படியெனில், மோசே, நியாயப்பிரமாணத்தின்படி, சகல ஜனங்களுக்கும் எல்லாக் கட்டளைகளையும் சொன்னபின்பு, இளங்காளை வெள்ளாட்டுக்கடா இவைகளின் இரத்தத்தைத் தண்ணீரோடும், சிவப்பான ஆட்டுமயிரோடும், ஈசோப்போடுங்கூட எடுத்து புஸ்தகத்தின்மேலும் ஜனங்களெல்லார்மேலும் தெளித்து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் உங்களுக்குக், கட்டளையிட்ட உடன்படிக்கையின் இரத்தம் இதுவே என்று சொன்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முதலாம் உடன்படிக்கையானது ஆராதனைக்கேற்ற முறைமைகளும் பூமிக்குரிய பரிசுத்த ஸ்தலமும் உடையதா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முதலாம் உடன்படிக்கையானது ஆராதனைக்கேற்ற முறைமைகளும் பூமிக்குரிய பரிசுத்த ஸ்தலமும் உடையதாய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்விதமாக, கூடாரத்தின்மேலும் ஆராதனைக்குரிய சகல பணிமூட்டுகளிள்மேலும் இரத்தத்தைத் தெளி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டியெனில், ஒரு கூடாரம் உண்டாக்கப்பட்டிருந்தது; அதின் முந்தின பாகத்தில் குத்துவிளக்கும், மேஜையும், தேவசமுகத்தப்பங்களும் இருந்தன; அது பரிசுத்த ஸ்தலமென்னப்ப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டியெனில், ஒரு கூடாரம் உண்டாக்கப்பட்டிருந்தது; அதின் முந்தின பாகத்தில் குத்துவிளக்கும், மேஜையும், தேவசமுகத்தப்பங்களும் இருந்தன; அது பரிசுத்த ஸ்தலமென்னப்ப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ரண்டாந் திரைக்குள்ளே மகா பரிசுத்த ஸ்தலமென்னப்பட்ட கூடாரம்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ியாயப்பிரமாணத்தின்படி கொஞ்சங்குறைய எல்லாம் இரத்தத்தினாலே சுத்திகரிக்கப்படும்; இரத்தஞ்சிந்துதலில்லாமல் மன்னிப்பு உண்டாகா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ியாயப்பிரமாணத்தின்படி கொஞ்சங்குறைய எல்லாம் இரத்தத்தினாலே சுத்திகரிக்கப்படும்; இரத்தஞ்சிந்துதலில்லாமல் மன்னிப்பு உண்டாக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லே பொன்னாற்செய்த தூபகலசமும், முழுவதும் பொற்றகடு பொதிந்திருக்கப்பட்ட உடன்படிக்கைப் பெட்டியும் இருந்தன; அந்தப் பெட்டியிலே மன்னா வைக்கப்பட்ட பொற்பாத்திரமும், ஆரோனுடைய தளிர்த்த கோலும், உடன்படிக்கையின் கற்பலகைகளும் இருந்தன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லே பொன்னாற்செய்த தூபகலசமும், முழுவதும் பொற்றகடு பொதிந்திருக்கப்பட்ட உடன்படிக்கைப் பெட்டியும் இருந்தன; அந்தப் பெட்டியிலே மன்னா வைக்கப்பட்ட பொற்பாத்திரமும், ஆரோனுடைய தளிர்த்த கோலும், உடன்படிக்கையின் கற்பலகைகளும் இருந்தன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மேலே மகிமையுள்ள கேருபீன்கள் வைக்கப்பட்டுக் கிருபாசனத்தை நிழலிட்டிருந்தன; இவைகளைக் குறித்து விவரமாய்ப்பேச இப்பொழுது சமயம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மேலே மகிமையுள்ள கேருபீன்கள் வைக்கப்பட்டுக் கிருபாசனத்தை நிழலிட்டிருந்தன; இவைகளைக் குறித்து விவரமாய்ப்பேச இப்பொழுது சமயம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் இவ்விதமாய் ஆயத்தமாக்கப்பட்டிருக்க, ஆசாரியர்கள் ஆராதனை முறைமைகளை நிறைவேற்றும்படிக்கு முதலாங்கூடாரத்திலே நித்தமும் பிரவேசிப்ப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் இவ்விதமாய் ஆயத்தமாக்கப்பட்டிருக்க, ஆசாரியர்கள் ஆராதனை முறைமைகளை நிறைவேற்றும்படிக்கு முதலாங்கூடாரத்திலே நித்தமும் பிரவேசிப்ப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ண்டாங்கூடாரத்திலே பிரதான ஆசாரியன்மாத்திரம் வருஷத்திற்கு ஒருதரம் இரத்தத்தோடே பிரவேசித்து, அந்த இரத்தத்தைத் தனக்காகவும் ஜனங்களுடைய தப்பிதங்களுக்காகவும் செலுத்துவ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ண்டாங்கூடாரத்திலே பிரதான ஆசாரியன்மாத்திரம் வருஷத்திற்கு ஒருதரம் இரத்தத்தோடே பிரவேசித்து, அந்த இரத்தத்தைத் தனக்காகவும் ஜனங்களுடைய தப்பிதங்களுக்காகவும் செலுத்து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ாலே, முதலாங்கூடாரம் நிற்குமளவும் பரிசுத்த ஸ்தலத்திற்குப்போகிற மார்க்கம் இன்னும் வெளிப்படவில்லையென்று பரிசுத்த ஆவியானவர் தெரியப்படுத்தியிருக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ாலே, முதலாங்கூடாரம் நிற்குமளவும் பரிசுத்த ஸ்தலத்திற்குப்போகிற மார்க்கம் இன்னும் வெளிப்படவில்லையென்று பரிசுத்த ஆவியானவர் தெரியப்படுத்தியிருக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க் கூடாரம் இக்காலத்திற்கு உதவுகிற ஒப்பனையாயிருக்கிறது; அதற்கேற்றபடியே செலுத்தப்பட்டுவருகிற காணிக்கைகளும் பலிகளும் ஆராதனை செய்கிறவனுடைய மனச்சாட்சியைப் பூரணப்படுத்தக்கூடாதவைகளா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க் கூடாரம் இக்காலத்திற்கு உதவுகிற ஒப்பனையாயிருக்கிறது; அதற்கேற்றபடியே செலுத்தப்பட்டுவருகிற காணிக்கைகளும் பலிகளும் ஆராதனை செய்கிறவனுடைய மனச்சாட்சியைப் பூரணப்படுத்தக்கூடாதவைகளா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ைகள் சீர்திருந்தல் உண்டாகும் காலம்வரைக்கும் நடந்தேறும்படி கட்டளையிடப்பட்ட போஜனபானங்களும், பலவித ஸ்நானங்களும், சரீரத்திற்கேற்ற சடங்குகளுமேயல்லாமல் வேறல்ல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ைகள் சீர்திருந்தல் உண்டாகும் காலம்வரைக்கும் நடந்தேறும்படி கட்டளையிடப்பட்ட போஜனபானங்களும், பலவித ஸ்நானங்களும், சரீரத்திற்கேற்ற சடங்குகளுமேயல்லாமல் வேறல்ல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றிஸ்துவானவர் வரப்போகிற நன்மைகளுக்குரிய பிரதான ஆசாரியராய் வெளிப்பட்டு, கையினால் செய்யப்பட்டதாகிய இந்தச் சிருஷ்டிசம்பந்தமான கூடாரத்தின் வழியாக அல்ல, பெரிதும் உத்தமமுமான கூடாரத்தின் வழியாகவ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றிஸ்துவானவர் வரப்போகிற நன்மைகளுக்குரிய பிரதான ஆசாரியராய் வெளிப்பட்டு, கையினால் செய்யப்பட்டதாகிய இந்தச் சிருஷ்டிசம்பந்தமான கூடாரத்தின் வழியாக அல்ல, பெரிதும் உத்தமமுமான கூடாரத்தின் வழியாகவ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ெள்ளாட்டுக்கடா, இளங்காளை இவைகளுடைய இரத்தத்தினாலே அல்ல, தம்முடைய சொந்த இரத்தத்தினாலும் ஒரேதரம் மகா பரிசுத்த ஸ்தலத்திலே பிரவேசித்து, நித்திய மீட்பை உண்டுபண்ணின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ெள்ளாட்டுக்கடா, இளங்காளை இவைகளுடைய இரத்தத்தினாலே அல்ல, தம்முடைய சொந்த இரத்தத்தினாலும் ஒரேதரம் மகா பரிசுத்த ஸ்தலத்திலே பிரவேசித்து, நித்திய மீட்பை உண்டுபண்ணின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ெப்படியெனில், காளை வெள்ளாட்டுக்கடா இவைகளின் இரத்தமும், தீட்டுப்பட்டவர்கள்மேல் தெளிக்கப்பட்ட கடாரியின் சாம்பலும், சரீரசுத்தியுண்டாகும்படி பரிசுத்தப்படுத்துமானா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, பரலோகத்திலுள்ளவைகளுக்குச் சாயலானவைகள் இப்படிப்பட்ட பலிகளினாலே சுத்திகரிக்கப்படவேண்டியதாயிருந்தது; பரலோகத்திலுள்ளவைகளோ இவைகளிலும் விசேஷித்த பலிகளாலே சுத்திகரிக்கப்படவேண்டியதாம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, பரலோகத்திலுள்ளவைகளுக்குச் சாயலானவைகள் இப்படிப்பட்ட பலிகளினாலே சுத்திகரிக்கப்படவேண்டியதாயிருந்தது; பரலோகத்திலுள்ளவைகளோ இவைகளிலும் விசேஷித்த பலிகளாலே சுத்திகரிக்கப்படவேண்டியதாம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ப்படி, மெய்யான பரிசுத்த ஸ்தலத்துக்கு அடையாளமான கையினால் செய்யப்பட்டதாயிருக்கிற பரிசுத்த ஸ்தலத்திலே கிறிஸ்துவானவர் பிரவேசியாமல், பரலோகத்திலேதானே இப்பொழுது நமக்காக தேவனுடைய சமுகத்தில் பிரத்தியட்சமாகும்படி பிரவேசித்திருக்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ப்படி, மெய்யான பரிசுத்த ஸ்தலத்துக்கு அடையாளமான கையினால் செய்யப்பட்டதாயிருக்கிற பரிசுத்த ஸ்தலத்திலே கிறிஸ்துவானவர் பிரவேசியாமல், பரலோகத்திலேதானே இப்பொழுது நமக்காக தேவனுடைய சமுகத்தில் பிரத்தியட்சமாகும்படி பிரவேசித்திருக்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ரதான ஆசாரியன் அந்நிய இரத்தத்தோடே வருஷந்தோறும் பரிசுத்த ஸ்தலத்துக்குள் பிரவேசிக்கிறதுபோல, அவர் அநேகந்தரம் தம்மைப் பலியிடும்படிக்குப் பிரவேசிக்கவ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ரதான ஆசாரியன் அந்நிய இரத்தத்தோடே வருஷந்தோறும் பரிசுத்த ஸ்தலத்துக்குள் பிரவேசிக்கிறதுபோல, அவர் அநேகந்தரம் தம்மைப் பலியிடும்படிக்குப் பிரவேசிக்கவ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டியிருந்ததானால், உலகமுண்டானது முதற்கொண்டு அவர் அநேகந்தரம் பாடுபடவேண்டியதாயிருக்குமே; அப்படியல்ல, அவர் தம்மைத்தாமே பலியிடுகிறதினாலே பாவங்களை நீக்கும்பொருட்டாக இந்தக் கடைசிக்காலத்தில் ஒரேதரம் வெளிப்பட்ட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டியிருந்ததானால், உலகமுண்டானது முதற்கொண்டு அவர் அநேகந்தரம் பாடுபடவேண்டியதாயிருக்குமே; அப்படியல்ல, அவர் தம்மைத்தாமே பலியிடுகிறதினாலே பாவங்களை நீக்கும்பொருட்டாக இந்தக் கடைசிக்காலத்தில் ஒரேதரம் வெளிப்பட்ட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ன்றியும், ஒரேதரம் மரிப்பதும், பின்பு நியாயத்தீர்ப்படைவதும், மனுஷருக்கு நியமிக்கப்பட்டிருக்கிறபடியே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ிறிஸ்துவும் அநேகருடைய பாவங்களைச் சுமந்து தீர்க்கும்படிக்கு ஒரேதரம் பலியிடப்பட்டு, தமக்காகக் காத்துக்கொண்டிருக்கிறவர்களுக்கு இரட்சிப்பை அருளும்படி இரண்டாந்தரம் பாவமில்லாமல் தரிசனமாவ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ிறிஸ்துவும் அநேகருடைய பாவங்களைச் சுமந்து தீர்க்கும்படிக்கு ஒரேதரம் பலியிடப்பட்டு, தமக்காகக் காத்துக்கொண்டிருக்கிறவர்களுக்கு இரட்சிப்பை அருளும்படி இரண்டாந்தரம் பாவமில்லாமல் தரிசனமா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6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ತ್ಯಾತ್ಮನಿಂದ ತನ್ನನ್ನು ತಾನೇ ನಿರ್ದೋಷಿಯನ್ನಾಗಿ ದೇವರಿಗೆ ಸಮರ್ಪಿಸಿ ಕೊಂಡ ಕ್ರಿಸ್ತನ ರಕ್ತವು ಎಷ್ಟೋ ಹೆಚ್ಚ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್ಜೀವ ಕ್ರಿಯೆಗಳಿಂದ ಬಿಡಿಸಿ ಜೀವವುಳ್ಳ ದೇವರನ್ನು ಸೇವಿಸುವಂತೆ ನಿಮ್ಮ ಮನ ಸ್ಸಾಕ್ಷಿಯನ್ನು ಶುದ್ಧೀಕರಿಸು ವದಲ್ಲ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ಈ ಕಾರಣದಿಂದ ಮೊದಲನೇ ಒಡಂಬಡಿಕೆಯ ಅಧೀನದಲ್ಲಿದ್ದ ಅಕ್ರಮಗಳ ವಿಮೋಚನೆಗಾಗಿ ಕರೆಯಲ್ಪ ಟ್ಟವರು ನಿತ್ಯಬಾಧ್ಯತ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ಗ್ದಾನವನ್ನು ಹೊಂದು ವದಕ್ಕೆ ಮರಣದ ಮೂಲಕ ಆತನು ಹೊಸ ಒಡಂಬಡಿ ಕೆಗೆ ಮಧ್ಯಸ್ಥ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ಮರಣಶಾಸನವು ಇರುವಲ್ಲಿ ಅದನ್ನು ಬರೆಯಿಸಿದವನ ಮರಣವಾಗುವದು ಅವಶ್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ಜನರ ಮರಣದ ನಂತರ ಮರಣ ಶಾಸನವು ನಡೆ ಯುವದೇ ಹೊರತು ಬರೆಯಿಸಿದವನು ಜೀವದಿಂದಿರು ವಾಗ ಎಂದಿಗೂ ಪರಿಣಾಮಕರವಾಗಿರುವ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ಹೀಗಿರಲಾಗಿ ಮೊದಲನೆಯ ಒಡಂಬಡಿಕೆಯಾ ದರೂ ರಕ್ತವಿಲ್ಲದೆ ಪ್ರತಿಷ್ಠಿತವಾ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ಮೋಶೆಯು ಪ್ರತಿಯೊಂದು ವಿಧಿಯನ್ನು ನ್ಯಾಯಪ್ರಮಾಣದ ಪ್ರಕಾರ ಜನರೆಲ್ಲರಿಗೆ ಹೇಳಿದ ಮೇಲೆ ನೀರು, ಕೆಂಪು ಉಣ್ಣ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ಸ್ಸೋಪು ಇವು ಗಳೊಂದಿಗೆ ಕರುಗಳ ಮತ್ತು ಹೋತಗಳ ರಕ್ತವನ್ನು ತೆಗೆದುಕೊಂಡು ಗ್ರಂಥದ ಮೇಲೆ ಯೂ ಎಲ್ಲಾ ಜನರ ಮೇಲ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ೋಕ್ಷಿಸ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ದು ದೇವರು ನಿಮಗೋಸ್ಕರ ವಿಧಿಸಿದ ಒಡಂಬಡಿಕೆಯ ರಕ್ತವಾಗಿದೆ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ಹೀಗಿದ್ದರೂ ಮೊದಲನೆಯ ಒಡಂಬಡಿಕೆ ಯಲ್ಲಿ ನಿಜವಾಗಿಯೂ ದೈವಸೇವೆಯ ನಿಯಮಗಳಿದ್ದವು; ಇಹಲೋಕ ಸಂಬಂಧ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ವಿತ್ರಸ್ಥಳವ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ದಲ್ಲದೆ ಗುಡಾರದ ಮೇಲೆಯೂ ಸೇವೆಗೆ ಬೇಕಾಗಿರುವ ಎಲ್ಲಾ ಉಪ ಕರಣಗಳ ಮೇಲೆಯೂ ರಕ್ತವನ್ನು ಪ್ರೋಕ್ಷ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ಂದರೆ ಒಂದು ಗುಡಾರವು ಕಟ್ಟಲ್ಪ ಟ್ಟಿತು. ಅದರ ಮೊದಲನೆಯ ಭಾಗದಲ್ಲಿ ದೀಪಸ್ತಂಭ, ಮೇಜು, ಸಮ್ಮುಖದ ರೊಟ್ಟ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ುಗಳಿದ್ದವು; ಅದಕ್ಕೆ ಪವಿತ್ರ ಸ್ಥಳ ಎಂದು ಹೆಸ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ಎರಡನೆಯ ತೆರೆಯ ಆಚೆಯಲ್ಲಿ ಅತಿಪವಿತ್ರ ಸ್ಥಳವೆನಿಸಿಕೊಳ್ಳುವ ಇನ್ನೊಂದು ಗುಡಾರವಿತ್ತ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್ಯಾಯಪ್ರಮಾಣದಿಂದ ಹೆಚ್ಚು ಕಡಿಮೆ ಎಲ್ಲಾ ವಸ್ತುಗಳು ರಕ್ತದಿಂದಲೇ ಶುದ್ಧೀಕರಿಸಲ್ಪಡುವವು; ರಕ್ತ ಧಾರೆಯಿಲ್ಲದೆ ಪಾ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ಹಾರವ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ದರಲ್ಲಿ ಚಿನ್ನದ ಧೂಪಾರತಿ, ಒಳಗೂ ಹೊರಗೂ ಚಿನ್ನದಿಂದ ಹೊದಿಸಿದ್ದ ಒಡಂಬಡಿಕೆಯ ಮಂಜೂಷ ಇವುಗಳಿದ್ದವು; ಆ ಮಂಜೂಷದೊ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್ನಾ ಇಟ್ಟಿದ್ದ ಚಿನ್ನದ ಪಾತ್ರೆಯೂ ಆರೋನನ ಚಿಗುರಿದ ಕೋಲೂ ಒಡಂಬಡಿಕೆಯ ಕಲ್ಲಿನ ಹಲಿಗೆ ಗಳೂ ಇದ್ದ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ದರ ಮೇಲೆ ಪ್ರಭಾವದ ಕೆರೂಬಿ ಯರು ಕೃಪಾಸನವನ್ನು ಮುಚ್ಚಿಕೊಂಡಿದ್ದರು. ಸದ್ಯಕ್ಕೆ ಈ ವಿಷಯಗಳನ್ನು ಪ್ರತ್ಯೇಕವಾಗಿ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ವರಿಸು ವದಕ್ಕೆ ಆಗ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ವುಗಳು ಹೀಗೆ ನೇಮಕ ಮಾಡಲ್ಪಟ್ಟಾಗ ಯಾಜಕರು ಯಾವಾಗಲೂ ದೇವರ ಸೇವೆಯನ್ನು ಪೂರೈಸುವವರಾಗಿ ಗುಡಾರದ ಮೊದಲನೆಯ ಭಾಗದೊ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ೇಶ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ಎರಡನೆಯ ಭಾಗದೊಳಗೆ ಮಹಾಯಾಜಕನೊಬ್ಬನೇ ವರುಷಕ್ಕೆ ಒಂದೇ ಸಾರಿ ಹೋಗುತ್ತಾನೆ. ಅವನು ರಕ್ತವನ್ನು ತಕ್ಕೊಳ್ಳ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ದಿಲ್ಲ; ಆ ರಕ್ತವನ್ನು ತನ ಗೋಸ್ಕರವೂ ಜನರ ತಪ್ಪುಗಳಿಗೋಸ್ಕರವೂ ಸಮರ್ಪ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ಮೊದಲನೆಯ ಗುಡಾರವು ಇನ್ನೂ ಇರುವ ತನಕ ಅತಿ ಪರಿಶುದ್ಧ ಸ್ಥಳಕ್ಕೆ ಹೋಗುವ ಮಾರ್ಗವು ಇದು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ವಾಗಿಲ್ಲಿವೆಂಬದನ್ನು ಪವಿತ್ರಾತ್ಮನು ವ್ಯಕ್ತಪಡ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 ಕಾಲಕ್ಕೆ ಅದು ಸಾಮ್ಯವಾಗಿದ್ದು ಆಗ ಸೇವೆ ಮಾಡುವವನಿಗಾಗಿ ಮನಸ್ಸಾಕ್ಷಿಯ ವಿಷಯದಲ್ಲಿ ಸಂಪೂರ್ಣ ಮಾಡಲಾರದ ಕಾಣಿಕೆ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ಜ್ಞಗಳೂ ಅರ್ಪಿಸಲ್ಪಡುತ್ತ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ು ಅನ್ನಪಾನಾದಿಗಳಲ್ಲಿಯೂ ವಿವಿಧ ಸ್ನಾನಗಳ ಲ್ಲಿಯೂ ಶಾರೀರಕ ನಿಯಮಗಳಲ್ಲಿಯೂ ತಿದ್ದುಪಾಟಿನ ಕಾಲದವರೆಗೆ ಮಾತ್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ೇಮಕವ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ರೆ ಕ್ರಿಸ್ತನು ಬರಬೇಕಾಗಿದ್ದ ಮೇಲುಗಳ ಕುರಿತು ಮಹಾಯಾಜಕನಾಗಿ ಬಂದು ಕೈಯಿಂದ ಕಟ್ಟಲ್ಪಡದಂಥ ಅಂದರೆ ಈ ಕಟ್ಟಡ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ಬಂಧವಾ ಗಿರದೆ ಶ್ರೇಷ್ಠವಾಗಿಯೂ ಪರಿಪೂರ್ಣವಾಗಿಯೂ ಇರುವ ಗುಡಾರದ ಮೂಲ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ೋತಗಳ ಮತ್ತು ಕರುಗಳ ರಕ್ತವನ್ನು ತೆಗೆದುಕೊಳ್ಳದೆ ತನ್ನ ಸ್ವಂತ ರಕ್ತವನ್ನೇ ತೆಗೆದುಕೊಂಡು ನಮಗೋಸ್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ತ್ಯವಿಮೋಚನೆಯನ್ನು ಸಂಪಾದಿಸಿಕೊಂಡವನಾಗಿ ಒಂದೇ ಸಾರಿ ಪರಿಶುದ್ಧ ಸ್ಥಳದೊಳಗೆ ಪ್ರವೇಶ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ೋತ ಹೋರಿಗಳ ರಕ್ತವೂ ಹೊಲೆಯಾದವರ ಮೇಲೆ ಚಿಮು ಕಿಸುವ ಕಡಸಿನ ಬೂದಿಯೂ ಶರೀರ ವನ್ನು ಶುಚಿಮಾಡಿ ಪವಿತ್ರ ಮಾಡುವದಾ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ಪರಲೋಕದಲ್ಲಿರುವ ವಸ್ತುಗಳಿಗೆ ಮಾದರಿಯಾಗಿ ರುವ ವಸ್ತುಗಳ ಶುದ್ಧೀಕರಣಕ್ಕಾಗಿ ಇಂಥಾ ಯಜ್ಞಗಳು ಅವಶ್ಯವ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ಲೋಕದವುಗಳಿಗೆ ಇವುಗಳಿಗಿಂತ ಉತ್ತಮವಾದ ಯಜ್ಞಗಳು 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ಯಾಕಂದರೆ ಕ್ರಿಸ್ತನು ನಿಜವಾದವುಗಳಿಗೆ ಸಾಮ್ಯ ವಾಗಿದ್ದು ಕೈಯಿಂದ ಕಟ್ಟಿದ್ದ ಪರಿಶುದ್ಧ ಸ್ಥಳಗಳಲ್ಲಿ ಪ್ರವೇಶಿಸ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 ಸಮ್ಮುಖದಲ್ಲಿ ನಮಗೋಸ್ಕರ ಈಗ ಕಾಣಿಸಿಕೊಳ್ಳು ವದಕ್ಕೆ ಪರಲೋಕದಲ್ಲಿಯೇ ಪ್ರವೇಶ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ಇದ ಲ್ಲದೆ ಮಹಾಯಾಜಕನು ವರುಷ ವರುಷವೂ ಅನ್ಯರಕವನ್ನು ತೆಗೆದುಕೊಂಡು ಪರಿಶುದ್ಧ ಸ್ಥಳದಲ್ಲಿ ಪ್ರವೇಶಿಸುವ ಪ್ರಕಾರ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ನ್ನು ಅನೇಕ ಸಾರಿ ಸಮರ್ಪಿಸುವದಕ್ಕೆ ಪ್ರವೇಶ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ಹಾಗೆ ಸಮರ್ಪಿಸಬೇಕಾಗಿದ್ದ ಪಕ್ಷದಲ್ಲಿ ಆತನು ಲೋಕದ ಅಸ್ತಿವಾರದಿಂದ ಅನೇಕ ಸಾರಿ ಬಾಧೆಪಡಬೇಕಾಗಿತ್ತು; ಆದರೆ ಈಗ ಒಂ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ರಿ ಲೋಕಾಂತ್ಯದಲ್ಲಿ ಪಾಪನಿವಾರಣೆ ಮಾಡುವದಕ್ಕೆ ತನ್ನನ್ನು ತಾನೇ ಯಜ್ಞಮಾಡಿಕೊಳ್ಳುವವನಾಗಿ ಪ್ರತ್ಯಕ್ಷ 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ಒಂದೇ ಸಾರಿ ಸಾಯುವದೂ ತರುವಾಯ ನ್ಯಾಯತೀರ್ಪೂ ಮನುಷ್ಯರಿಗೆ ನೇಮಕ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ಹಾಗೆಯೇ ಕ್ರಿಸ್ತನು ಬಹು ಜನರ ಪಾಪಗಳನ್ನು ಹೊತ್ತುಕೊಳ್ಳುವದಕ್ಕೋಸ್ಕರ ಒಂದೇ ಸಾರಿ ಸಮರ್ಪಿತ ನಾದನು. ತ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ೀಕ್ಷಿಸಿ ಕೊಂಡಿರುವವರಿಗೆ ರಕ್ಷಣೆ ಯನ್ನುಂಟು ಮಾಡುವದಕ್ಕೋಸ್ಕರ ಪಾಪವಿಲ್ಲದವನಾಗಿ ಎರಡನೆಯ ಸಾರಿ ಕಾಣಿಸಿಕೊಳ್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2026-10-20T03:03:45Z</dcterms:created>
  <dcterms:modified xsi:type="dcterms:W3CDTF">2026-10-20T03:03:45Z</dcterms:modified>
  <dc:title>ಇಬ್ರಿಯರಿಗೆ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