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 விரோதமாய்த் துரோகம்பண்ணி, பொய்பேசி, எங்கள் தேவனைவிட்டுப் பின்வாங்கினோம்; கொடுமையாகவும் கலகமாகவும் பேசினோம்; கள்ளவார்த்தைகளைக் கர்ப்பந்தரித்து, இருதயத்திலிருந்து பிறப்பிக்கப்பண்ணின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 விரோதமாய்த் துரோகம்பண்ணி, பொய்பேசி, எங்கள் தேவனைவிட்டுப் பின்வாங்கினோம்; கொடுமையாகவும் கலகமாகவும் பேசினோம்; கள்ளவார்த்தைகளைக் கர்ப்பந்தரித்து, இருதயத்திலிருந்து பிறப்பிக்கப்பண்ணின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யாயம் பின்னிட்டு அகன்றது; நீதி தூரமாய் நின்றது; சத்தியம் வீதியிலே இடறி, யதார்த்தம் வந்து சேரமாட்டாமற்போ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யாயம் பின்னிட்டு அகன்றது; நீதி தூரமாய் நின்றது; சத்தியம் வீதியிலே இடறி, யதார்த்தம் வந்து சேரமாட்டாமற்போ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த்தியம் தள்ளுபடியாயிற்று; பொல்லாப்பை விட்டு விலகுகிறவன் கொள்ளையாகிறான்; இதைக் கர்த்தர் பார்த்து நியாயமில்லையென்று விசனமுள்ளவரான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த்தியம் தள்ளுபடியாயிற்று; பொல்லாப்பை விட்டு விலகுகிறவன் கொள்ளையாகிறான்; இதைக் கர்த்தர் பார்த்து நியாயமில்லையென்று விசனமுள்ளவரான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ரும் இல்லையென்று கண்டு, விண்ணப்பம் பண்ணுகிறவன் இல்லையென்று ஆச்சரியப்பட்டார்; ஆதலால் அவருடைய புயமே அவருக்கு இரட்சிப்பாகி, அவருடைய நீதியே அவரைத் தாங்கு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ரும் இல்லையென்று கண்டு, விண்ணப்பம் பண்ணுகிறவன் இல்லையென்று ஆச்சரியப்பட்டார்; ஆதலால் அவருடைய புயமே அவருக்கு இரட்சிப்பாகி, அவருடைய நீதியே அவரைத் தாங்கு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நீதியை மார்க்கவசமாக அணிந்து, இரட்சிப்பென்னும் சீராவைத் தமது சிரசில் தரித்து, நீதிசரிக்கட்டுதலென்னும் வஸ்திரங்களை உடுப்பாக உடுத்து, வைராக்கியத்தைச் சால்வையாகப் போர்த்துக்கொண்ட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நீதியை மார்க்கவசமாக அணிந்து, இரட்சிப்பென்னும் சீராவைத் தமது சிரசில் தரித்து, நீதிசரிக்கட்டுதலென்னும் வஸ்திரங்களை உடுப்பாக உடுத்து, வைராக்கியத்தைச் சால்வையாகப் போர்த்துக்கொண்ட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ிரியைகளுக்குத்தக்க பலனை அளிப்பார், தம்முடைய சத்துருக்களிடத்தில் உக்கிரத்தை சரிக்கட்டி, தம்முடைய பகைஞருக்குத் தக்க பலனையும், தீவுகளுக்குத்தக்க பலனையும் சரிக்கட்டுவ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ிரியைகளுக்குத்தக்க பலனை அளிப்பார், தம்முடைய சத்துருக்களிடத்தில் உக்கிரத்தை சரிக்கட்டி, தம்முடைய பகைஞருக்குத் தக்க பலனையும், தீவுகளுக்குத்தக்க பலனையும் சரிக்கட்டுவ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ூரியன் அஸ்தமிக்குந்திசைதொடங்கி கர்த்தரின் நாமத்துக்கும், சூரியன் உதிக்குந்திசைதொடங்கி அவருடைய மகிமைக்கும் பயப்படுவார்கள்; வெள்ளம்போல் சத்துரு வரும்போது, கர்த்தருடைய ஆவியானவர் அவனுக்கு விரோதமாய்க் கொடியேற்றுவ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ூரியன் அஸ்தமிக்குந்திசைதொடங்கி கர்த்தரின் நாமத்துக்கும், சூரியன் உதிக்குந்திசைதொடங்கி அவருடைய மகிமைக்கும் பயப்படுவார்கள்; வெள்ளம்போல் சத்துரு வரும்போது, கர்த்தருடைய ஆவியானவர் அவனுக்கு விரோதமாய்க் கொடியேற்றுவ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ீட்பர் சீயோனுக்கும், யாக்கோபிலே மீறுதலைவிட்டுத் திரும்புகிறவர்களுக்கும், வருவார் என்று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ீட்பர் சீயோனுக்கும், யாக்கோபிலே மீறுதலைவிட்டுத் திரும்புகிறவர்களுக்கும், வருவார்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மேலிருக்கிற என் ஆவியும், நான் உன் வாயில் அருளிய என் வார்த்தைகளும், இதுமுதல் என்றென்றைக்கும் உன் வாயிலிருந்தும், உன் சந்ததியின் வாயிலிருந்தும், உன் சந்ததியினுடைய சந்ததியின் வாயிலிருந்தும் நீங்குவதில்லையென்று கர்த்தர் சொல்லுகிறார்; இது எனக்கு அவர்களோடிருக்கும் என் உடன்படிக்கையெ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மேலிருக்கிற என் ஆவியும், நான் உன் வாயில் அருளிய என் வார்த்தைகளும், இதுமுதல் என்றென்றைக்கும் உன் வாயிலிருந்தும், உன் சந்ததியின் வாயிலிருந்தும், உன் சந்ததியினுடைய சந்ததியின் வாயிலிருந்தும் நீங்குவதில்லையென்று கர்த்தர் சொல்லுகிறார்; இது எனக்கு அவர்களோடிருக்கும் என் உடன்படிக்கையெ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மேலிருக்கிற என் ஆவியும், நான் உன் வாயில் அருளிய என் வார்த்தைகளும், இதுமுதல் என்றென்றைக்கும் உன் வாயிலிருந்தும், உன் சந்ததியின் வாயிலிருந்தும், உன் சந்ததியினுடைய சந்ததியின் வாயிலிருந்தும் நீங்குவதில்லையென்று கர்த்தர் சொல்லுகிறார்; இது எனக்கு அவர்களோடிருக்கும் என் உடன்படிக்கையெ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மேலிருக்கிற என் ஆவியும், நான் உன் வாயில் அருளிய என் வார்த்தைகளும், இதுமுதல் என்றென்றைக்கும் உன் வாயிலிருந்தும், உன் சந்ததியின் வாயிலிருந்தும், உன் சந்ததியினுடைய சந்ததியின் வாயிலிருந்தும் நீங்குவதில்லையென்று கர்த்தர் சொல்லுகிறார்; இது எனக்கு அவர்களோடிருக்கும் என் உடன்படிக்கையென்று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இரட்சிக்கக் கூடாதடிக்குக் கர்த்தருடைய கை குறுகிப்போகவுமில்லை; கேட்கக் கூடாதபடிக்கு அவருடைய செவி மந்தமாகவும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இரட்சிக்கக் கூடாதடிக்குக் கர்த்தருடைய கை குறுகிப்போகவுமில்லை; கேட்கக் கூடாதபடிக்கு அவருடைய செவி மந்தமாகவும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் அக்கிரமங்களே உங்களுக்கும் உங்கள் தேவனுக்கும் நடுவாகப் பிரிவினை உண்டாக்குகிறது; உங்கள் பாவங்களே அவர் உங்களுக்குச் செவிகொடாதபடிக்கு அவருடைய முகத்தை உங்களுக்கு மறை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் அக்கிரமங்களே உங்களுக்கும் உங்கள் தேவனுக்கும் நடுவாகப் பிரிவினை உண்டாக்குகிறது; உங்கள் பாவங்களே அவர் உங்களுக்குச் செவிகொடாதபடிக்கு அவருடைய முகத்தை உங்களுக்கு மறை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்றால், உங்கள் கைகள் இரத்தத்தாலும், உங்கள் விரல்கள் அக்கிரமத்தாலும், கறைப்பட்டிருக்கிறது, உங்கள் உதடுகள் பொய்யைப் பேசி, உங்கள் நாவு நியாயக்கேட்டை வசனி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்றால், உங்கள் கைகள் இரத்தத்தாலும், உங்கள் விரல்கள் அக்கிரமத்தாலும், கறைப்பட்டிருக்கிறது, உங்கள் உதடுகள் பொய்யைப் பேசி, உங்கள் நாவு நியாயக்கேட்டை வசனி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தியைத் தேடுகிறவனுமில்லை, சத்தியத்தின்படி வழக்காடுகிறவனுமில்லை; மாயையை நம்பி, அபத்தமானதைப் பேசுகிறார்கள்; தீமையைக் கர்ப்பந்தரித்து, அக்கிரமத்தைப் பெறு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தியைத் தேடுகிறவனுமில்லை, சத்தியத்தின்படி வழக்காடுகிறவனுமில்லை; மாயையை நம்பி, அபத்தமானதைப் பேசுகிறார்கள்; தீமையைக் கர்ப்பந்தரித்து, அக்கிரமத்தைப் பெறு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ட்டுவிரியனின் முட்டைகளை அடைகாத்து, சிலந்தியின் நெசவுகளை நெய்கிறார்கள்; அவைகளின் முட்டைகளைச் சாப்பிடுகிறவன் சாவான்; அவைகள் நெருக்கப்பட்டதேயானால் விரியன் புறப்ப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ட்டுவிரியனின் முட்டைகளை அடைகாத்து, சிலந்தியின் நெசவுகளை நெய்கிறார்கள்; அவைகளின் முட்டைகளைச் சாப்பிடுகிறவன் சாவான்; அவைகள் நெருக்கப்பட்டதேயானால் விரியன் புறப்ப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ின் நெசவுகள் வஸ்திரங்களுக்கேற்றவைகள் அல்ல; தங்கள் கிரியைகளாலே தங்களை மூடிக்கொள்ளமாட்டார்கள்; அவர்கள் கிரியைகள் அக்கிரமக்கிரியைகள்; கொடுமையான செய்கை அவர்கள் கைகளிலி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ின் நெசவுகள் வஸ்திரங்களுக்கேற்றவைகள் அல்ல; தங்கள் கிரியைகளாலே தங்களை மூடிக்கொள்ளமாட்டார்கள்; அவர்கள் கிரியைகள் அக்கிரமக்கிரியைகள்; கொடுமையான செய்கை அவர்கள் கைகளிலிருக்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ால்கள் பொல்லாப்புச் செய்ய ஓடி, குற்றமில்லாத இரத்தத்தைச் சிந்தத் தீவிரிக்கிறது, அவர்கள் நினைவுகள் அக்கிரமநினைவுகள்; பாழ்க்கடிப்பும் அழிவும் அவர்கள் வழிகளிலிருக்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ால்கள் பொல்லாப்புச் செய்ய ஓடி, குற்றமில்லாத இரத்தத்தைச் சிந்தத் தீவிரிக்கிறது, அவர்கள் நினைவுகள் அக்கிரமநினைவுகள்; பாழ்க்கடிப்பும் அழிவும் அவர்கள் வழிகளிலிருக்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மாதான வழியை அறியார்கள்; அவர்கள் நடைகளில் நியாயமில்லை; தங்கள் பாதைகளைத் தாங்களே கோணலாக்கிக்கொண்டார்கள்; அவைகளில் நடக்கிற ஒருவனும் சமாதானத்தை அறிய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மாதான வழியை அறியார்கள்; அவர்கள் நடைகளில் நியாயமில்லை; தங்கள் பாதைகளைத் தாங்களே கோணலாக்கிக்கொண்டார்கள்; அவைகளில் நடக்கிற ஒருவனும் சமாதானத்தை அறிய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, நியாயம் எங்களுக்குத் தூரமாயிருக்கிறது, நீதி எங்களைத் தொடர்ந்து பிடிக்காது; வெளிச்சத்துக்குக் காத்திருந்தோம், இதோ, இருள்; பிரகாசத்துக்குக் காத்திருந்தோம், ஆனாலும் அந்தகாரத்திலே நடக்கிறோ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, நியாயம் எங்களுக்குத் தூரமாயிருக்கிறது, நீதி எங்களைத் தொடர்ந்து பிடிக்காது; வெளிச்சத்துக்குக் காத்திருந்தோம், இதோ, இருள்; பிரகாசத்துக்குக் காத்திருந்தோம், ஆனாலும் அந்தகாரத்திலே நடக்கிறோ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, நியாயம் எங்களுக்குத் தூரமாயிருக்கிறது, நீதி எங்களைத் தொடர்ந்து பிடிக்காது; வெளிச்சத்துக்குக் காத்திருந்தோம், இதோ, இருள்; பிரகாசத்துக்குக் காத்திருந்தோம், ஆனாலும் அந்தகாரத்திலே நடக்கிறோ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ங்கள் குருடரைப்போல் சுவரைப் பிடித்து, கண்ணில்லாதவர்களைப்போல் தடவுகிறோம்; இரவில் இடறுகிறதுபோலப் பட்டப்பகலிலும் இடறுகிறோம்; செத்தவர்களைப்போல் பாழிடங்களில் இருக்கிறோ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ங்கள் குருடரைப்போல் சுவரைப் பிடித்து, கண்ணில்லாதவர்களைப்போல் தடவுகிறோம்; இரவில் இடறுகிறதுபோலப் பட்டப்பகலிலும் இடறுகிறோம்; செத்தவர்களைப்போல் பாழிடங்களில் இருக்கிறோ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ங்கள் குருடரைப்போல் சுவரைப் பிடித்து, கண்ணில்லாதவர்களைப்போல் தடவுகிறோம்; இரவில் இடறுகிறதுபோலப் பட்டப்பகலிலும் இடறுகிறோம்; செத்தவர்களைப்போல் பாழிடங்களில் இருக்கிறோ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ங்கள் அனைவரும் கரடிகளைப்போல உறுமி, புறாக்களைப்போலக் கூவிக்கொண்டிருக்கிறோம், நியாயத்துக்குக் காத்திருந்தோம், அதைக்காணோம்; இரட்சிப்புக்குக் காத்திருந்தோம், அது எங்களுக்குத் தூரமாயிற்ற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ங்கள் அனைவரும் கரடிகளைப்போல உறுமி, புறாக்களைப்போலக் கூவிக்கொண்டிருக்கிறோம், நியாயத்துக்குக் காத்திருந்தோம், அதைக்காணோம்; இரட்சிப்புக்குக் காத்திருந்தோம், அது எங்களுக்குத் தூரமாயிற்ற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ங்கள் அனைவரும் கரடிகளைப்போல உறுமி, புறாக்களைப்போலக் கூவிக்கொண்டிருக்கிறோம், நியாயத்துக்குக் காத்திருந்தோம், அதைக்காணோம்; இரட்சிப்புக்குக் காத்திருந்தோம், அது எங்களுக்குத் தூரமாயிற்ற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மீறுதல்கள் உமக்கு முன்பாக மிகுதியாயிருந்து, எங்கள் பாவங்கள் எங்களுக்கு விரோதமாய்ச் சாட்சிசொல்லுகிறது, எங்கள் மீறுதல்கள் எங்களோடே இருக்கிறது; எங்கள் அக்கிரமங்களை அறிந்திருக்கிறோ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மீறுதல்கள் உமக்கு முன்பாக மிகுதியாயிருந்து, எங்கள் பாவங்கள் எங்களுக்கு விரோதமாய்ச் சாட்சிசொல்லுகிறது, எங்கள் மீறுதல்கள் எங்களோடே இருக்கிறது; எங்கள் அக்கிரமங்களை அறிந்திருக்கிறோ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மீறுதல்கள் உமக்கு முன்பாக மிகுதியாயிருந்து, எங்கள் பாவங்கள் எங்களுக்கு விரோதமாய்ச் சாட்சிசொல்லுகிறது, எங்கள் மீறுதல்கள் எங்களோடே இருக்கிறது; எங்கள் அக்கிரமங்களை அறிந்திருக்கிற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തിക്രമം ചെയ്തു യഹോവയെ നിഷേധിക്കുക, ഞങ്ങളുടെ ദൈവത്തെ വിട്ടുമാറുക, പീഡനവും മത്സരവും സംസാരിക്കു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്യാജവാക്കുകളെ ഗർ‍ഭംധരിച്ചു ഹൃദയത്തിൽനിന്നു ഉച്ചരിക്കുക എന്നിവ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ങ്ങനെ ന്യായം പിന്മാറി നീതി അകന്നുനില്ക്കുന്നു; സത്യം വീഥിയിൽ ഇടറുന്നു; നേരിന്നു കട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ിയുന്ന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സത്യം കാണാതെയായി; ദോഷം വിട്ടകലുന്നവൻ കവർ‍ച്ചയായി ഭവിക്കുന്നു; യഹോവ അതു കണ്ടിട്ടു ന്യാ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ല്ലായ്കനിമിത്തം അവന്നു അനിഷ്ടം തോന്ന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ആരും ഇല്ലെന്നു അവൻ കണ്ടു പക്ഷവാദം ചെയ്‌വാൻ ആരും ഇല്ലായ്കയാൽ ആശ്ചര്യപ്പെട്ടു; അതുകൊണ്ടു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ുജം തന്നേ അവന്നു രക്ഷവരുത്തി, അവന്റെ നീതി അവനെ താങ്ങ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ൻ നീതി ഒരു കവചംപോലെ ധരിച്ചു രക്ഷ എന്ന തലക്കോരിക തലയിൽ ഇട്ടു; അവൻ പ്രതികാരവസ്ത്ര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ടുത്തു, തീക്ഷ്ണത ഒരു മേലങ്കിപോലെ പുത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രുടെ ക്രിയകൾക്കു തക്കവണ്ണം അവൻ പകരം ചെയ്യും; തന്റെ വൈരികൾക്കു ക്രോധവും തന്റെ ശത്രുക്ക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തികാരവും തന്നേ; ദ്വീപുവാസികളോടു അവൻ പ്രതിക്രിയ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ങ്ങനെ അവർ‍ പടിഞ്ഞാറു യഹോവയുടെ നാമത്തെയും കിഴക്കു അവന്റെ മഹത്വത്തെയും ഭയപ്പെടും; കെട്ടിനിന്ന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ശ്വാസം തള്ളിപ്പായിക്കുന്നതുമായ ഒരു നദിപോലെ അവൻ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എന്നാൽ സീയോന്നും യാക്കോബിൽ അതിക്രമം വിട്ടുതിരിയുന്നവർ‍ക്കും അവൻ വീണ്ടെടുപ്പുകാരനായി വര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ഞാൻ അവരോടു ചെയ്തിരിക്കുന്ന നിയമമോ ഇതാകുന്നു എന്നു യഹോവ അരുളിച്ചെയ്യുന്നു: നിന്റെമേലുള്ള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ത്മാവും നിന്റെ വായിൽ ഞാൻ തന്ന എന്റെ വചനങ്ങളും നിന്റെ വായിൽനിന്നും നിന്റെ സന്തതിയുടെ വായിൽന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സന്തതിയുടെ സന്തതിയുടെ വായിൽനിന്നും ഇന്നുമുതൽ ഒരുനാളും വിട്ടുപോകയില്ല എന്നു യഹോ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രക്ഷിപ്പാൻ കഴിയാതവണ്ണം യഹോവയുടെ കൈ കുറുകീട്ടില്ല; കേൾപ്പാൻ കഴിയാതവണ്ണം അവന്റെ ചെവ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്ദമായിട്ട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ിങ്ങളുടെ അകൃത്യങ്ങൾ അത്രേ നിങ്ങളെയും നിങ്ങളുടെ ദൈവത്തെയും തമ്മിൽ ഭിന്നിപ്പിച്ചിരിക്കുന്ന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ുടെ പാപങ്ങൾ അത്രേ അവൻ കേൾക്കാതവണ്ണം അവന്റെ മുഖത്തെ നിങ്ങൾക്കു മറെക്കുമാറാക്കിയ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ിങ്ങളുടെ കൈകൾ രക്തംകൊണ്ടും നിങ്ങളുടെ വിരലുകൾ അകൃത്യംകൊണ്ടും മലിനമായിരിക്കുന്നു;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ധരങ്ങൾ ഭോഷ്കു സംസാരിക്കുന്നു; നിങ്ങളുടെ നാവു നീതികേടു ജ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ഒരുത്തനും നീതിയോടെ വ്യവഹരിക്കുന്നില്ല; ഒരുത്തനും സത്യത്തോടെ പ്രതിവാദിക്കുന്നില്ല; അവർ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്യാജത്തിൽ ആശ്രയിച്ചു ഭോഷ്കു സംസാരിക്കുന്നു; അവർ‍ കഷ്ടത്തെ ഗർ‍ഭംധരിച്ചു നീതികേടിനെ പ്രസവ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ർ‍ അണലിമുട്ട പൊരുന്നുകയും ചിലന്നിവല നെയ്യുകയും ചെയ്യുന്നു; ആ മുട്ട തിന്നുന്നവൻ മര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ട്ടിച്ചാൽ അണലി പുറത്തു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ർ‍ നെയ്തതു വസ്ത്രത്തിന്നു കൊള്ളുകയില്ല; അവരുടെ പണി അവർ‍ക്കു പുതപ്പാകയും ഇല്ല;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ൃത്തികൾ നീതികെട്ട പ്രവൃത്തികൾ; സാഹസകർ‍മ്മങ്ങൾ അവരുടെ കൈക്കൽ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രുടെ കാൽ ദോഷത്തിന്നായി ഓടുന്നു; കുറ്റമില്ലാത്ത രക്തം ചിന്നുവാൻ അവർ‍ ബദ്ധപ്പെടുന്നു;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രൂപണങ്ങൾ അന്യായനിരൂപണങ്ങൾ ആകുന്നു; ശൂന്യവും നാശവും അവരുടെ പാതകളിൽ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സമാധാനത്തിന്റെ വഴി അവർ‍ അറിയുന്നില്ല; അവരുടെ നടപ്പിൽ ന്യായവും ഇല്ല; അവർ‍ തങ്ങൾക്കായി വളഞ്ഞ പാത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ിയിരിക്കുന്നു; അവയിൽ നടക്കുന്നവനൊരുത്തനും സമാധാനം അറി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തുകൊണ്ടു ന്യായം ഞങ്ങളോടു അകന്നു ദൂരമായിരിക്കുന്നു; നീതി ഞങ്ങളോടു എത്തിക്കൊള്ളുന്നതുമ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ങ്ങൾ പ്രകാശത്തിന്നായിട്ടു കാത്തിരുന്നു; എന്നാൽ ഇതാ, ഇരുട്ടു; വെളിച്ചത്തിന്നായിട്ടു കാത്ത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ാൽ ഇതാ അന്ധകാരത്തിൽ ഞങ്ങൾ നട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ഞങ്ങൾ കുരുടന്മാരെപ്പോലെ ചുവർ‍ തപ്പിനടക്കുന്നു; കണ്ണില്ലാത്തവരെപ്പോലെ തപ്പിത്തടഞ്ഞു നട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ധ്യാസമയത്തു എന്ന പോലെ ഞങ്ങൾ മദ്ധ്യാഹ്നത്തിൽ ഇടറുന്നു; ആരോഗ്യമുള്ളവരുടെ മദ്ധ്യേ ഞ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ിച്ചവരെപ്പോലെ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ഞങ്ങൾ എല്ലാവരും കരടികളെപ്പോലെ അലറുന്നു; പ്രാവുകളെപ്പോലെ ഏറ്റവും കുറുകുന്നു; ഞ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്യായത്തിന്നായി കാത്തിരിക്കുന്നു എങ്കിലും ഒട്ടുമില്ല; രക്ഷെക്കായി കാത്തിരിക്കുന്നു; എന്നാൽ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ങ്ങളോടു അകന്ന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ഞങ്ങളുടെ അതിക്രമങ്ങൾ നിന്റെ മുമ്പാകെ പെരുകിയിരിക്കുന്നു; ഞങ്ങളുടെ പാപങ്ങൾ ഞങ്ങൾക്കു വിരോധ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ാക്ഷീകരിക്കുന്നു; ഞങ്ങളുടെ അതിക്രമങ്ങൾ ഞങ്ങൾക്കു ബോദ്ധ്യമായിരിക്കുന്നു; ഞങ്ങളുടെ അകൃത്യങ്ങളെ ഞ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5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2026-10-21T03:00:56Z</dcterms:created>
  <dcterms:modified xsi:type="dcterms:W3CDTF">2026-10-21T03:00:56Z</dcterms:modified>
  <dc:title>യെശയ്യാവ് : 59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