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ிரும்பவும் என் கண்களை ஏறெடுத்து இதோ, இரண்டு பர்வதங்களின் நடுவாகப் புறப்பட்டுவருகிற நாலு இரதங்களைக் கண்டேன்; அந்தப் பர்வதங்கள் வெண்கலப் பர்வதங்களாயிரு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ிரும்பவும் என் கண்களை ஏறெடுத்து இதோ, இரண்டு பர்வதங்களின் நடுவாகப் புறப்பட்டுவருகிற நாலு இரதங்களைக் கண்டேன்; அந்தப் பர்வதங்கள் வெண்கலப் பர்வதங்களாயிருந்த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லாம் இரதத்தில் சிவப்புக்குதிரைகளும், இரண்டாம் இரதத்தில் கறுப்புக் குதிரைகள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ூன்றாம் இரதத்தில் வெள்ளைக்குதிரைகளும், நான்காம் இரதத்தில் புள்ளிபுள்ளியான சிவப்புக்குதிரைகளும் பூட்டியிருந்தன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னோடே பேசின தூதனை நோக்கி ஆண்டவனே, இவைகள் என்னவென்று கே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ூதன் எனக்குப் பிரதியுத்தரமாக: இவைகள் சர்வலோகத்துக்கும் ஆண்டவராயிருக்கிறவருடைய சமுகத்தில் நின்று புறப்படுகிற வானத்தினுடைய நாலு ஆவி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ூதன் எனக்குப் பிரதியுத்தரமாக: இவைகள் சர்வலோகத்துக்கும் ஆண்டவராயிருக்கிறவருடைய சமுகத்தில் நின்று புறப்படுகிற வானத்தினுடைய நாலு ஆவி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ன்றில் பூட்டப்பட்டிருந்த கறுப்புக்குதிரைகள் வடதேசத்துக்குப் புறப்பட்டுப்போயின; வெண்மையான குதிரைகள் அவைகளின் பின்னாலே புறப்பட்டுப்போயின; புள்ளி புள்ளியான குதிரைகள் தென்தேசத்துக்குப் புறப்பட்டுப்போய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ன்றில் பூட்டப்பட்டிருந்த கறுப்புக்குதிரைகள் வடதேசத்துக்குப் புறப்பட்டுப்போயின; வெண்மையான குதிரைகள் அவைகளின் பின்னாலே புறப்பட்டுப்போயின; புள்ளி புள்ளியான குதிரைகள் தென்தேசத்துக்குப் புறப்பட்டுப்போயி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வப்புக் குதிரைகளோவென்றால் புறப்பட்டுப்போய், பூமியிலே சுற்றித்திரியும்படி கேட்டுக்கொண்டன; அதற்கு அவர்: போய் பூமியில் சுற்றித்திரியுங்கள் என்றார்; அப்படியே பூமியிலே சுற்றித்திரிந்த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வப்புக் குதிரைகளோவென்றால் புறப்பட்டுப்போய், பூமியிலே சுற்றித்திரியும்படி கேட்டுக்கொண்டன; அதற்கு அவர்: போய் பூமியில் சுற்றித்திரியுங்கள் என்றார்; அப்படியே பூமியிலே சுற்றித்திரிந்த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ர் என்னைக் கூப்பிட்டு; பார், வடதேசத்துக்குப் புறப்பட்டுப்போனவைகள், வடதேசத்திலே என் கோபத்தைச் சாந்திபண்ணிற்று என்று என்னோடே சொன்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ர் என்னைக் கூப்பிட்டு; பார், வடதேசத்துக்குப் புறப்பட்டுப்போனவைகள், வடதேசத்திலே என் கோபத்தைச் சாந்திபண்ணிற்று என்று என்னோடே சொன்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யிருப்பின் மனுஷராகிய எல்தாயும், தொபியாவும், யெதாயாவும் பாபிலோனிலிருந்து வந்திருக்கும் அந்நாளிலே நீ போய், செப்பனியாவின் குமாரனாகிய யோசியாவின் வீட்டுக்குள் பிரவேச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யிருப்பின் மனுஷராகிய எல்தாயும், தொபியாவும், யெதாயாவும் பாபிலோனிலிருந்து வந்திருக்கும் அந்நாளிலே நீ போய், செப்பனியாவின் குமாரனாகிய யோசியாவின் வீட்டுக்குள் பிரவேச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அவர்கள் கையிலே வெள்ளியையும் பொன்னையும் வாங்கி, கிரீடங்களைச் செய்வித்து யோத்சதாக்கின் குமாரனாகிய யோசுவா என்னும் பிரதான ஆசாரியனுடைய சிரசிலே வை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அவர்கள் கையிலே வெள்ளியையும் பொன்னையும் வாங்கி, கிரீடங்களைச் செய்வித்து யோத்சதாக்கின் குமாரனாகிய யோசுவா என்னும் பிரதான ஆசாரியனுடைய சிரசிலே வை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ோடே சொல்லவேண்டியது: சேனைகளின் கர்த்தர் உரைக்கிறது என்னவென்றால், இதோ, ஒரு புருஷன், அவருடைய நாமம் கிளை என்னப்படும்; அவர் தம்முடைய ஸ்தானத்திலிருந்து முளைத்தெழும்பிக் கர்த்தருடைய ஆலயத்தைக் கட்ட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ோடே சொல்லவேண்டியது: சேனைகளின் கர்த்தர் உரைக்கிறது என்னவென்றால், இதோ, ஒரு புருஷன், அவருடைய நாமம் கிளை என்னப்படும்; அவர் தம்முடைய ஸ்தானத்திலிருந்து முளைத்தெழும்பிக் கர்த்தருடைய ஆலயத்தைக் கட்ட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ே கர்த்தருடைய ஆலயத்தைக் கட்டுவார்; அவர் மகிமைபொருந்தினவராய், தம்முடைய சிங்காசனத்தின்மேல் வீற்றிருந்து ஆளுகை செய்வார்; தம்முடைய சிங்காசனத்தின்மேல் ஆசாரியராயும் இருப்பார்; இவ்விரண்டின் நடுவாகச் சமாதானத்தின் ஆலோசனை விளங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ே கர்த்தருடைய ஆலயத்தைக் கட்டுவார்; அவர் மகிமைபொருந்தினவராய், தம்முடைய சிங்காசனத்தின்மேல் வீற்றிருந்து ஆளுகை செய்வார்; தம்முடைய சிங்காசனத்தின்மேல் ஆசாரியராயும் இருப்பார்; இவ்விரண்டின் நடுவாகச் சமாதானத்தின் ஆலோசனை விளங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ிரீடங்களோவென்றால், கர்த்தருடைய ஆலயத்திலே, ஏலேமுக்கும், தொபியாவுக்கும், யெதாயாவுக்கும், செப்பனியாவின் குமாரனாகிய ஏனுக்கும் நினைப்பூட்டுதலுக்கென்று வைக்கப்படுவ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ிரீடங்களோவென்றால், கர்த்தருடைய ஆலயத்திலே, ஏலேமுக்கும், தொபியாவுக்கும், யெதாயாவுக்கும், செப்பனியாவின் குமாரனாகிய ஏனுக்கும் நினைப்பூட்டுதலுக்கென்று வைக்கப்படுவ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ரத்திலுள்ளவர்கள் வந்து கர்த்தருடைய ஆலயத்தைக்கூட இருந்து கட்டுவார்கள்; அப்பொழுது சேனைகளின் கர்த்தர் என்னை உங்களிடத்திற்கு அனுப்பினாரென்று அறிந்துகொள்வீர்கள்; நீங்கள் உங்கள் தேவனாகிய கர்த்தரின் சத்தத்தைக்கேட்டு நடந்தீர்களானால் இது நிறைவேறும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ரத்திலுள்ளவர்கள் வந்து கர்த்தருடைய ஆலயத்தைக்கூட இருந்து கட்டுவார்கள்; அப்பொழுது சேனைகளின் கர்த்தர் என்னை உங்களிடத்திற்கு அனுப்பினாரென்று அறிந்துகொள்வீர்கள்; நீங்கள் உங்கள் தேவனாகிய கர்த்தரின் சத்தத்தைக்கேட்டு நடந்தீர்களானால் இது நிறைவேறும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ரத்திலுள்ளவர்கள் வந்து கர்த்தருடைய ஆலயத்தைக்கூட இருந்து கட்டுவார்கள்; அப்பொழுது சேனைகளின் கர்த்தர் என்னை உங்களிடத்திற்கு அனுப்பினாரென்று அறிந்துகொள்வீர்கள்; நீங்கள் உங்கள் தேவனாகிய கர்த்தரின் சத்தத்தைக்கேட்டு நடந்தீர்களானால் இது நிறைவேறும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મેં ફરીથી નજર ઊંચે કરીને જોયું, તો ચાર રથોને બે પર્વતો વચ્ચેથી બહાર આવતા જોયા. એ પર્વ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ંસાન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હેલા રથના ઘોડા રાતા હતા, બીજાના કાળા હત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રીજાના સફેદ હતા અને ચોથાના ટપકાં ટપકાંવાળ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મેં મારી સાથે વાત કરનાર દેવદૂતને પૂછયું, “અને આ શું છે મુરબ્બ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દેવદૂતે મને જવાબ આપ્યો, “આ ચાર રથો સમગ્ર પૃથ્વીના યહોવા સમક્ષ ઊભા રહે છે. આ ચારે સ્વર્ગ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્ય વાયુઓ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ાળા ઘોડાથી ખેંચેલો રથ ઉત્તર તરફ જશે, સફેદ ઘોડાથી ખેંચેલો રથ તેમની પાછળ જશે. અને ટપકાંવાળા ઘોડ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ંચેલો રથ દક્ષિણમાં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ૃથ્વી પર સર્વત્ર ફરવા માટે લાલ ઘોડા અધીરા થઇ રહ્યાં હતા, તેથી યહોવાએ કહ્યું, “જાઓ, પૃથ્વ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ત્ર ફરો.” આથી તેઓ એકદમ ત્યાં જવાને નીકળ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યહોવાએ મને બોલાવ્યો અને કહ્યું, “જેઓ ઉત્તરમાં ગયા છે તેઓએ ત્યાં મારા ન્યાય ચુકાદાનો અમલ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અને મારા ગુસ્સાને શાંત પાડ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ંે યહોવાનો સંદેશો સાંભળ્યો જે નીચે પ્રમાણે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બાબિલથી હેલ્દાય, ટોબિયા અને યદાયામાં યહૂદી બંદીવાનોએ આણેલી ભેટસોગાદો લઇ તે જ દિવસ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ફાન્યાના પુત્ર યોશિયાને ઘેર જ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તેણે આપેલાં ચાંદી અને સોનું લઇ એક મુગટ ઘડાવી તે મુખ્યયાજક યહોસાદાકના પુત્ર યહોશુઆના મ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તેને કહેજે કે, સૈન્યોનો દેવ યહોવાના આ વચન છે. ‘આ રહ્યો એ માણસ જેનું નામ ‘શાખા’ છે. અન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ં છે ત્યાં ફૂલશેફાલશે અને યહોવાનું મંદિર ફરી બંધ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 જ યહોવાનું મંદિર ફરી બંધાવશે, કીતિર્ પામશે, પોતાના રાજ્યાસન પર બેસશે અને રાજવી અધિકારથી અમ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લાવશે. તેના રાજસિંહાસનની બાજુમાં તેને મદદગાર તરીકે અને શાંતિથી સાથે કામ કરવા યાજક ઊભા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પછી એ મુગટ હેલ્દાય, ટોબિયા, યદાયા અને સફાન્યાના પુત્ર હેનની યાદગીરી તરીકે યહોવાના મંદિ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ૂરદૂરથી માણસો આવીને યહોવાનું મંદિર બાંધવામાં મદદ કરશે, અને ત્યારે તમને ખાતરી થશે કે સૈન્યો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યહોવાએ મને તમારી પાસે મોકલ્યો છે. જો તમે તમારા દેવ યહોવાની આજ્ઞાનું પાલન કરશો તો આ બધું સાચ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2026-10-20T03:56:53Z</dcterms:created>
  <dcterms:modified xsi:type="dcterms:W3CDTF">2026-10-20T03:56:53Z</dcterms:modified>
  <dc:title>ઝખાર્યા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