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கோத்திரத்திற்கும் பங்கு கிடைத்தது: அவன் யோசேப்புக்கு முதற்பேறானவன், மனாசேயின் மூத்தகுமாரனும் கிலெயாத்தின் தகப்பனுமான மாகீர் யுத்தமனுஷனானபடியினால், கீலேயாத்தும் பாசானும் அவனுக்குக் கிடை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கோத்திரத்திற்கும் பங்கு கிடைத்தது: அவன் யோசேப்புக்கு முதற்பேறானவன், மனாசேயின் மூத்தகுமாரனும் கிலெயாத்தின் தகப்பனுமான மாகீர் யுத்தமனுஷனானபடியினால், கீலேயாத்தும் பாசானும் அவனுக்குக் கிடை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ியேசரின் புத்திரரும், ஏலேக்கின் புத்திரரும், அஸ்ரியேலின் புத்திரரும், செகேமின் புத்திரரும், எப்பேரின் புத்திரரும், செமீதாவின் புத்திரருமான மனாசேயின் மற்றக்குமாரரின் புத்திரராகிய அபியேசரின் வம்சங்களுக்குத்தக்க சுதந்தரம் கொடுக்கப்பட்டது. தங்கள் வம்சங்களுக்குள்ளே அவர்களே யோசேப்புடைய குமாரனாகிய மனாசேயின் ஆண்பிள்ளைகள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ியேசரின் புத்திரரும், ஏலேக்கின் புத்திரரும், அஸ்ரியேலின் புத்திரரும், செகேமின் புத்திரரும், எப்பேரின் புத்திரரும், செமீதாவின் புத்திரருமான மனாசேயின் மற்றக்குமாரரின் புத்திரராகிய அபியேசரின் வம்சங்களுக்குத்தக்க சுதந்தரம் கொடுக்கப்பட்டது. தங்கள் வம்சங்களுக்குள்ளே அவர்களே யோசேப்புடைய குமாரனாகிய மனாசேயின் ஆண்பிள்ளைகள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ியேசரின் புத்திரரும், ஏலேக்கின் புத்திரரும், அஸ்ரியேலின் புத்திரரும், செகேமின் புத்திரரும், எப்பேரின் புத்திரரும், செமீதாவின் புத்திரருமான மனாசேயின் மற்றக்குமாரரின் புத்திரராகிய அபியேசரின் வம்சங்களுக்குத்தக்க சுதந்தரம் கொடுக்கப்பட்டது. தங்கள் வம்சங்களுக்குள்ளே அவர்களே யோசேப்புடைய குமாரனாகிய மனாசேயின் ஆண்பிள்ளைகள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யின் குமாரனாகிய மாகீருக்குப் பிறந்த கிலெயாத்தின் குமாரனாகிய எப்பேரின் மகன் செலொப்பியாத்துக்குக் குமாரத்திகள் தவிர குமாரர் இல்லை. அவன் குமாரத்திகளின் நாமங்கள், மக்லாள், நோவாள், ஒக்லாள், மில்காள், திர்சாள் என்ப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யின் குமாரனாகிய மாகீருக்குப் பிறந்த கிலெயாத்தின் குமாரனாகிய எப்பேரின் மகன் செலொப்பியாத்துக்குக் குமாரத்திகள் தவிர குமாரர் இல்லை. அவன் குமாரத்திகளின் நாமங்கள், மக்லாள், நோவாள், ஒக்லாள், மில்காள், திர்சாள் என்பவை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ஆசாரியனாகிய எலெயாசாருக்கும் நூனின் குமாரனாகிய யோசுவாவுக்கும் பிரபுக்களுக்கும் முன்பாகச் சேர்ந்துவந்து: எங்கள் சகோதரர் நடுவே எங்களுக்குச் சுதந்தரம் கொடுக்கும்படி கர்த்தர் மோசேக்குக் கட்டளையிட்டார் என்றார்கள்; ஆகையால் அவர்கள் தகப்பனுடைய சகோதரரின் நடுவே, கர்த்தருடைய வாக்கின்படி, அவர்களுக்குச் சுதந்தரம் கொடுத்தான்.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ஆசாரியனாகிய எலெயாசாருக்கும் நூனின் குமாரனாகிய யோசுவாவுக்கும் பிரபுக்களுக்கும் முன்பாகச் சேர்ந்துவந்து: எங்கள் சகோதரர் நடுவே எங்களுக்குச் சுதந்தரம் கொடுக்கும்படி கர்த்தர் மோசேக்குக் கட்டளையிட்டார் என்றார்கள்; ஆகையால் அவர்கள் தகப்பனுடைய சகோதரரின் நடுவே, கர்த்தருடைய வாக்கின்படி, அவர்களுக்குச் சுதந்தரம் கொடுத்தான்.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ஆசாரியனாகிய எலெயாசாருக்கும் நூனின் குமாரனாகிய யோசுவாவுக்கும் பிரபுக்களுக்கும் முன்பாகச் சேர்ந்துவந்து: எங்கள் சகோதரர் நடுவே எங்களுக்குச் சுதந்தரம் கொடுக்கும்படி கர்த்தர் மோசேக்குக் கட்டளையிட்டார் என்றார்கள்; ஆகையால் அவர்கள் தகப்பனுடைய சகோதரரின் நடுவே, கர்த்தருடைய வாக்கின்படி, அவர்களுக்குச் சுதந்தரம் கொடுத்தான்.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அப்புறத்திலே இருக்கிற கீலேயாத், பாசான் என்னும் தேசங்களையல்லாமல், மனாசேக்குச் சீட்டிலே விழுந்தது பத்துப் பங்குகள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ாசேயின் குமாரத்திகள் அவன் குமாரருக்குள்ளே சுதந்தரம் பெற்றார்கள்; மனாசேயின் மற்றப் புத்திரருக்குக் கீலேயாத் தேசம் கிடை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ாசேயின் குமாரத்திகள் அவன் குமாரருக்குள்ளே சுதந்தரம் பெற்றார்கள்; மனாசேயின் மற்றப் புத்திரருக்குக் கீலேயாத் தேசம் கிடை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ாசேயின் எல்லை, ஆசேர் தொடங்கிச் சீகேமின் முன்னிருக்கிற மிக்மேத்தாவுக்கும், அங்கேயிருந்து வலதுபுறமாய் என்தப்புவாவின் குடிகளிடத்திற்கும் போ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ாசேயின் எல்லை, ஆசேர் தொடங்கிச் சீகேமின் முன்னிருக்கிற மிக்மேத்தாவுக்கும், அங்கேயிருந்து வலதுபுறமாய் என்தப்புவாவின் குடிகளிடத்திற்கும் போ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ப்புவாவின் நிலம் மனாசேக்குக் கிடைத்தது; மனாசேயின் எல்லையோடிருக்கிற தப்புவாவோ, எப்பிராயீம் புத்திரரின் வம்சம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ப்புவாவின் நிலம் மனாசேக்குக் கிடைத்தது; மனாசேயின் எல்லையோடிருக்கிற தப்புவாவோ, எப்பிராயீம் புத்திரரின் வம்சம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ுறம் அந்த எல்லை கானா என்னும் ஆற்றுக்குப் போய், ஆற்றுக்குத் தெற்காக இறங்குகிறது; மனாசேயின் பட்டணங்களின் நடுவே இருக்கிற அவ்விடத்துப் பட்டணங்கள் எப்பீராயீமுடையவைகள்; மனாசேயின் எல்லை ஆற்றுக்கு வடக்கேயிருந்து சமுத்திரத்துக்குப் போய் முட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ுறம் அந்த எல்லை கானா என்னும் ஆற்றுக்குப் போய், ஆற்றுக்குத் தெற்காக இறங்குகிறது; மனாசேயின் பட்டணங்களின் நடுவே இருக்கிற அவ்விடத்துப் பட்டணங்கள் எப்பீராயீமுடையவைகள்; மனாசேயின் எல்லை ஆற்றுக்கு வடக்கேயிருந்து சமுத்திரத்துக்குப் போய் முட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ுறம் அந்த எல்லை கானா என்னும் ஆற்றுக்குப் போய், ஆற்றுக்குத் தெற்காக இறங்குகிறது; மனாசேயின் பட்டணங்களின் நடுவே இருக்கிற அவ்விடத்துப் பட்டணங்கள் எப்பீராயீமுடையவைகள்; மனாசேயின் எல்லை ஆற்றுக்கு வடக்கேயிருந்து சமுத்திரத்துக்குப் போய் முட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ென்நாடு எப்பிராயீமுடையது; வடநாடு மனாசேயினுடையது; சமுத்திரம் அதின் எல்லை; அது வடக்கே ஆசேரையும் கிழக்கே இசக்காரையும் தொட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ென்நாடு எப்பிராயீமுடையது; வடநாடு மனாசேயினுடையது; சமுத்திரம் அதின் எல்லை; அது வடக்கே ஆசேரையும் கிழக்கே இசக்காரையும் தொட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சக்காரிலும் ஆசேரிலுமிருக்கிற மூன்று நாடுகளாகிய பெத்செயானும் அதின் ஊர்களும், இப்லெயாமும் அதின் ஊர்களும், தோரின் குடிகளும் அதின் ஊர்களும் எந்தோரின் குடிகளும் அதின் ஊர்களும், தானாகின் குடிகளும் அதின் ஊர்களும், மெகிதோவின் குடிகளும் அதின் ஊர்களும் மனாசேயினுடைய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சக்காரிலும் ஆசேரிலுமிருக்கிற மூன்று நாடுகளாகிய பெத்செயானும் அதின் ஊர்களும், இப்லெயாமும் அதின் ஊர்களும், தோரின் குடிகளும் அதின் ஊர்களும் எந்தோரின் குடிகளும் அதின் ஊர்களும், தானாகின் குடிகளும் அதின் ஊர்களும், மெகிதோவின் குடிகளும் அதின் ஊர்களும் மனாசேயினுடைய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சக்காரிலும் ஆசேரிலுமிருக்கிற மூன்று நாடுகளாகிய பெத்செயானும் அதின் ஊர்களும், இப்லெயாமும் அதின் ஊர்களும், தோரின் குடிகளும் அதின் ஊர்களும் எந்தோரின் குடிகளும் அதின் ஊர்களும், தானாகின் குடிகளும் அதின் ஊர்களும், மெகிதோவின் குடிகளும் அதின் ஊர்களும் மனாசேயினுடைய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ாசேயின் புத்திரர் அந்தப் பட்டணங்களின் குடிகளைத் துரத்திவிடக் கூடாமற்போயிற்று; கானானியர் அந்தச் சீமையிலேதானே குடியிருக்கவேண்டுமென்று இ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ாசேயின் புத்திரர் அந்தப் பட்டணங்களின் குடிகளைத் துரத்திவிடக் கூடாமற்போயிற்று; கானானியர் அந்தச் சீமையிலேதானே குடியிருக்கவேண்டுமென்று இ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பலத்தபோதும் கானானியரை முற்றிலும் துரத்திவிடாமல், அவர்களைப் பகுதிகட்டுகிறவர்களாக்கிக்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பலத்தபோதும் கானானியரை முற்றிலும் துரத்திவிடாமல், அவர்களைப் பகுதிகட்டுகிறவர்களாக்கிக்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ின் புத்திரர் யோசுவாவை நோக்கி: கர்த்தர் எங்களை இதுவரைக்கும் ஆசீர்வதித்துவந்ததினால், நாங்கள் ஜனம்பெருத்தவர்களாயிருக்கிறோம்; நீர் எங்களுக்குச் சுதந்தரமாக ஒரே வீதத்தையும் ஒரே பங்கையும் கொடுத்தது என்ன என்று கே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ின் புத்திரர் யோசுவாவை நோக்கி: கர்த்தர் எங்களை இதுவரைக்கும் ஆசீர்வதித்துவந்ததினால், நாங்கள் ஜனம்பெருத்தவர்களாயிருக்கிறோம்; நீர் எங்களுக்குச் சுதந்தரமாக ஒரே வீதத்தையும் ஒரே பங்கையும் கொடுத்தது என்ன எ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யோசுவா: நீங்கள் ஜனம்பெருத்தவர்களாயும், எப்பிராயீம் மலைகள் உங்களுக்கு நெருக்கமாயுமிருந்தால், பெரிசியர் ரெப்பாயீமியர் குடியிருக்கிற காட்டுத் தேசத்துக்குப் போய் உங்களுக்கு இடம் உண்டாக்கிக்கொள்ள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யோசுவா: நீங்கள் ஜனம்பெருத்தவர்களாயும், எப்பிராயீம் மலைகள் உங்களுக்கு நெருக்கமாயுமிருந்தால், பெரிசியர் ரெப்பாயீமியர் குடியிருக்கிற காட்டுத் தேசத்துக்குப் போய் உங்களுக்கு இடம் உண்டாக்கிக்கொள்ள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ின் புத்திரர்: மலைகள் எங்களுக்குப் போதாது; பள்ளத்தாக்கு நாட்டிலிருக்கிற பெத்செயானிலும், அதின் ஊர்களிலும், யெஸ்ரயேல் பள்ளத்தாக்கிலும் குடியிருக்கிற எல்லாக் கானானியரிடத்திலும் இருப்புரதங்கள் உண்டு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ின் புத்திரர்: மலைகள் எங்களுக்குப் போதாது; பள்ளத்தாக்கு நாட்டிலிருக்கிற பெத்செயானிலும், அதின் ஊர்களிலும், யெஸ்ரயேல் பள்ளத்தாக்கிலும் குடியிருக்கிற எல்லாக் கானானியரிடத்திலும் இருப்புரதங்கள் உண்டு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ின் புத்திரர்: மலைகள் எங்களுக்குப் போதாது; பள்ளத்தாக்கு நாட்டிலிருக்கிற பெத்செயானிலும், அதின் ஊர்களிலும், யெஸ்ரயேல் பள்ளத்தாக்கிலும் குடியிருக்கிற எல்லாக் கானானியரிடத்திலும் இருப்புரதங்கள் உண்டு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சுவா யோசேப்பு வம்சத்தாராகிய எப்பிராயீமியரையும் மனாசேயரையும் நோக்கி: நீங்கள் ஜனம்பெருத்தவர்கள், உங்களுக்கு மகா பராக்கிரமமும் உண்டு, ஒரு பங்குமாத்திரம் அல்ல, மலைத்தேசமும் உங்களுடையத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சுவா யோசேப்பு வம்சத்தாராகிய எப்பிராயீமியரையும் மனாசேயரையும் நோக்கி: நீங்கள் ஜனம்பெருத்தவர்கள், உங்களுக்கு மகா பராக்கிரமமும் உண்டு, ஒரு பங்குமாத்திரம் அல்ல, மலைத்தேசமும் உங்களுடையத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காடானபடியினாலே, அதை வெட்டித் திருத்துங்கள், அப்பொழுது அதின் கடையாந்தரமட்டும் உங்களுடையதாயிருக்கும்; கானானியருக்கு இருப்பு ரதங்கள் இருந்தாலும், அவர்கள் பலத்தவர்களாயிருந்தாலும், நீங்கள் அவர்களைத் துரத்திவிடுவீர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காடானபடியினாலே, அதை வெட்டித் திருத்துங்கள், அப்பொழுது அதின் கடையாந்தரமட்டும் உங்களுடையதாயிருக்கும்; கானானியருக்கு இருப்பு ரதங்கள் இருந்தாலும், அவர்கள் பலத்தவர்களாயிருந்தாலும், நீங்கள் அவர்களைத் துரத்திவிடுவீர்க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காடானபடியினாலே, அதை வெட்டித் திருத்துங்கள், அப்பொழுது அதின் கடையாந்தரமட்டும் உங்களுடையதாயிருக்கும்; கானானியருக்கு இருப்பு ரதங்கள் இருந்தாலும், அவர்கள் பலத்தவர்களாயிருந்தாலும், நீங்கள் அவர்களைத் துரத்திவிடுவீ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ूसुफ के जेठे मनश्शे के गोत्र का भाग चिट्ठी डालने से यह ठहरा। मनश्शे का जेठा पुत्र गिलाद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माकीर योद्धा था, इस कारण उसके वंश को गिलाद और बाशान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लिये यह भाग दूसरे मनश्शेइयों के लिये उनके कुलों के अनुसार ठहरा, अर्थात अबीएजेर, हेलेक, असीए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ेकेम, हेपेर, और शमीदा; जो अपने अपने कुलों के अनुसार यूसुफ के पुत्र मनश्शे के वंश में के पुरूष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अलग अलग वंशों के लिये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रन्तु हेपेर जो गिलाद का पुत्र, माकीर का पोता, और मनश्शे का परपोता था, उसके पुत्र सलोफाद के बेट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, बेटियां ही हुईं; और उनके नाम महला, नोआ, होग्ला, मिलका, और तिर्सा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वे एलीआज़र याजक, नून के पुत्र यहोशू, और प्रधानों के पास जा कर कहने लगीं, यहोवा ने मूस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ी थी, कि वह हम को हमारे भाइयों के बीच भाग दे। तो यहोशू ने यहोवा की आज्ञा के अनुसार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चाचाओं के बीच भाग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मनश्शे को, यरदन पार गिलाद देश और बाशान को छोड़, दस भाग मिल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मनश्शेइयों के बीच में मनश्शेई स्त्रियों को भी भाग मिला। और दूसरे मनश्शेइयों को गिलाद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नश्शे का सिवाना आशेर से ले कर मिकमतात तक पहुंचा, जो शकेम के साम्हने है; फिर वह दक्खिन क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कर एनतप्पूह के निवासियों तक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प्पूह की भूमि तो मनश्शे को मिली, परन्तु तप्पूह नगर जो मनश्शे के सिवाने पर बसा है वह एप्रैम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वहां से वह सिवाना काना के नाले तक उतर के उसके दक्खिन की ओर तक पहुंच गया; ये नगर यद्दपि मनश्श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गरों के बीच में थे तौभी एप्रैम के ठहरे; और मनश्शे का सिवाना उस नाले की उत्तर की ओर से ज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ुद्र पर 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दक्खिन की ओर का देश तो एप्रैम को और उत्तर की ओर का मनश्शे को मिला, और उसका सिवाना समुद्र ठहर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े उत्तर की ओर आशेर से और पूर्व की ओर इस्साकर से जा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मनश्शे को, इस्साकार और आशेर अपने अपने नगरों समेत बेतशान, यिबलाम, और अपने नगरों समेत दो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ी, और अपने नगरों समेत एनदोर के निवासी, और अपने नगरों समेत तानाक के निवासी, और अपने नगरों सम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गिद्दो के निवासी, ये तीनों जो ऊंचे स्थानों पर बसे हैं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मनश्शेई उन नगरों के निवासियों उन में से नहीं निकाल सके; इसलिये वे कनानी उस देश में बरिय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बसे ह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ौभी जब इस्राएली सामर्थी हो गए, तब कनानियों से बेगारी तो कराने लगे, परन्तु उन को पूरी रीति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बाहर न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ूसुफ की सन्तान यहोशू से कहने लगी, हम तो गिनती में बहुत हैं, क्योंकि अब तक यहोवा हमें आशीष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आया है, फिर तू ने हमारे भाग के लिये चिट्ठी डालकर क्यों एक ही अंश द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ोशू ने उन से कहा, यदि तुम गिनती में बहुत हो, और एप्रैम का पहाड़ी देश तुम्हारे लिये छोटा हो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िज्जयों और रपाइयों का देश जो जंगल है उसमें जा कर पेड़ों को काट डाल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ूसुफ की सन्तान ने कहा, वह पहाड़ी देश हमारे लिये छोटा है; और क्या बेतसान और उसके नगरों में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, क्या यिज्रेल की तराई में रहेन वाले, जितने कनानी नीचे के देश में रहते हैं, उन सभों के पास लो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रथ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यहोशू ने, क्या एप्रैमी क्या मनश्शेई, अर्थात यूसुफ के सारे घराने से कहा, हां तुम लोग तो गिन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बहुत हो, और तुम्हारी बड़ी सामर्थ भी है, इसलिये तुम को केवल एक ही भाग न मिले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हाड़ी देश भी तुम्हारा हो जाएगा; क्योंकि वह जंगल तो है, परन्तु उसके पेड़ काट डालो, तब उसके आ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का देश भी तुम्हारा हो जाएगा; क्योंकि चाहे कनानी सामर्थी हों, और उनके पास लोहे के रथ भी हों, तौ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उन्हें वहां से निकाल सको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2026-10-21T06:42:45Z</dcterms:created>
  <dcterms:modified xsi:type="dcterms:W3CDTF">2026-10-21T06:42:45Z</dcterms:modified>
  <dc:title>यहोशू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