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ே ஏரேமியாவுக்கு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சொல்லுகிறது என்னவென்றால், நான் உன்னோடே சொன்ன எல்லா வார்த்தைகளையும் ஒரு புஸ்தகத்தில் எழுதிக்கொ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ைகள் கர்த்தர் இஸ்ரவேலையும் யூதாவையுங்குறித்துச் சொன்ன வார்த்தை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தத்தளிப்பின் சத்தத்தைக்கேட்கிறோம்; திகிலுண்டு, சமாதான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ாய்ப் பிறந்தவன் பிரசவிக்கிறதுண்டோ என்று கேட்டுப்பாருங்கள்; பிரசவிக்கிற ஸ்திரீயைப்போல் புருஷர் யாவரும் தங்கள் இடுப்புகளின்மேல் தங்கள் கைகளை வைத்திருக்கிறதையும், முகங்களெல்லாம் மாறி வெளுத்திருக்கிறதையும் நான் காண்கிறதென்ன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ாய்ப் பிறந்தவன் பிரசவிக்கிறதுண்டோ என்று கேட்டுப்பாருங்கள்; பிரசவிக்கிற ஸ்திரீயைப்போல் புருஷர் யாவரும் தங்கள் இடுப்புகளின்மேல் தங்கள் கைகளை வைத்திருக்கிறதையும், முகங்களெல்லாம் மாறி வெளுத்திருக்கிறதையும் நான் காண்கிறதென்ன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ஐயோ! அந்த நாள் பெரியது; அதைப்போலொத்த நாளில்லை; அது யாக்கோபுக்கு இக்கட்டுக்காலம்; ஆனாலும் அவன் அதற்கு நீங்கலாகி இரட்சிக்கப்பட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ஐயோ! அந்த நாள் பெரியது; அதைப்போலொத்த நாளில்லை; அது யாக்கோபுக்கு இக்கட்டுக்காலம்; ஆனாலும் அவன் அதற்கு நீங்கலாகி இரட்சிக்கப்பட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ான் அவன் நுகத்தை உன் கழுத்தின்மேல் இராதபடிக்கு உடைத்து, உன் கட்டுகளை அறுப்பேன் என்று சேனைகளின் கர்த்தர் சொல்லுகிறார்; அந்நியர் இனி அவனை அடிமை கொள்வ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ான் அவன் நுகத்தை உன் கழுத்தின்மேல் இராதபடிக்கு உடைத்து, உன் கட்டுகளை அறுப்பேன் என்று சேனைகளின் கர்த்தர் சொல்லுகிறார்; அந்நியர் இனி அவனை அடிமை கொள்வ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தேவனாகிய கர்த்தரையும், நான் தங்களுக்கு எழுப்பப்போகிற தங்கள் ராஜாவாகிய தாவீதையுமே சேவி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உன் புண் ஆறாததாயும் உன் காயம் கொடியதாயும் இ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ாயங்களைக் கட்டும்படி உனக்காக ஏற்படுவாரில்லை; உன்னைச் சொஸ்தப்படுத்தும் ஔஷதங்களும் இ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ாயங்களைக் கட்டும்படி உனக்காக ஏற்படுவாரில்லை; உன்னைச் சொஸ்தப்படுத்தும் ஔஷதங்களும் இ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ாயங்களைக் கட்டும்படி உனக்காக ஏற்படுவாரில்லை; உன்னைச் சொஸ்தப்படுத்தும் ஔஷதங்களும் இ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நேசர் யாவரும் உன்னை மறந்தார்கள்; அவர்கள் உன்னைத் தேடார்கள்; திரளான உன் அக்கிரமத்தினிமித்தமும், உன் பாவங்கள் பலத்துப்போனதினிமித்தமும், சத்துரு வெட்டும் வண்ணமாகவும், கொடியவன் தண்டிக்கிற வண்ணமாகவும் நான் உன்னைத் தண்டித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ொறுங்குதலினாலும் உன் வேதனையின் மிகுதியினாலும் நீ கூக்குரலிடுவானேன்? திரளான உன் அக்கிரமத்தினிமித்தமும் பலத்துப்போன உன் பாவங்களினிமித்தமும் இப்படி உனக்குச் செய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ொறுங்குதலினாலும் உன் வேதனையின் மிகுதியினாலும் நீ கூக்குரலிடுவானேன்? திரளான உன் அக்கிரமத்தினிமித்தமும் பலத்துப்போன உன் பாவங்களினிமித்தமும் இப்படி உனக்குச் செய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உன்னைப் பட்சிக்கிறவர்கள் யாவரும் பட்சிக்கப்படுவார்கள்; உன் சத்துருக்களெல்லாரும் சிறைப்பட்டுப்போவார்கள்; உன்னைச் சூறையாடுகிறவர்கள் சூறையாடப்படுவார்கள்; உன்னைக்கொள்ளையிடுகிற அனைவரையும் கொள்ளைக்கு ஒப்புக்கொடு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உன்னைப் பட்சிக்கிறவர்கள் யாவரும் பட்சிக்கப்படுவார்கள்; உன் சத்துருக்களெல்லாரும் சிறைப்பட்டுப்போவார்கள்; உன்னைச் சூறையாடுகிறவர்கள் சூறையாடப்படுவார்கள்; உன்னைக்கொள்ளையிடுகிற அனைவரையும் கொள்ளைக்கு ஒப்புக்கொடு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: உன்னை விசாரிப்பாரற்ற சீயோன் என்று சொல்லி, உனக்குத் தள்ளுண்டவள் என்று பேரிட்டபடியால், நான் உனக்கு ஆரோக்கியம் வரப்பண்ணி, உன் காயங்களை ஆற்றுவ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: உன்னை விசாரிப்பாரற்ற சீயோன் என்று சொல்லி, உனக்குத் தள்ளுண்டவள் என்று பேரிட்டபடியால், நான் உனக்கு ஆரோக்கியம் வரப்பண்ணி, உன் காயங்களை ஆற்றுவேன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ொல்லுகிறது என்னவென்றால், இதோ, நான் யாக்கோபின் கூடாரங்களின் சிறையிருப்பைத் திருப்பி, அவன் வாசஸ்தலங்களுக்கு இரக்கஞ்செய்வேன்; நகரம் தன் மண்மேட்டின்மேல் கட்டப்பட்டு, அரமனை முன்போல நிலைப்ப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ொல்லுகிறது என்னவென்றால், இதோ, நான் யாக்கோபின் கூடாரங்களின் சிறையிருப்பைத் திருப்பி, அவன் வாசஸ்தலங்களுக்கு இரக்கஞ்செய்வேன்; நகரம் தன் மண்மேட்டின்மேல் கட்டப்பட்டு, அரமனை முன்போல நிலை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லிருந்து ஸ்தோத்திரமும் ஆடல்பாடலின் சத்தமும் புறப்படும்; அவர்களை வர்த்திக்கப்பண்ணுவேன், அவர்கள் குறுகிப்போவதில்லை, அவர்களை மகிமைப்படுத்துவேன், அவர்கள் சிறுமைப்படுவதில்லை.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லிருந்து ஸ்தோத்திரமும் ஆடல்பாடலின் சத்தமும் புறப்படும்; அவர்களை வர்த்திக்கப்பண்ணுவேன், அவர்கள் குறுகிப்போவதில்லை, அவர்களை மகிமைப்படுத்துவேன், அவர்கள் சிறுமைப்படுவதில்லை.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ிள்ளைகள் முன்போலிருப்பார்கள்; அவர்கள் சபை எனக்கு முன்பாகத் திடப்படும்; அவர்களை ஒடுக்கின யாவரையும் தண்டிப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ிள்ளைகள் முன்போலிருப்பார்கள்; அவர்கள் சபை எனக்கு முன்பாகத் திடப்படும்; அவர்களை ஒடுக்கின யாவரையும் தண்டி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டைய பிரபு அவர்களில் ஒருவனாயிருக்க, அவர்களுடைய அதிபதி அவர்கள் நடுவிலிருந்து தோன்றுவார்; அவரைச் சமீபித்து வரப்பண்ணுவேன், அவர் சமீபித்து வருவார், என்னிடத்தில் சேரும்படி தன் இருதயத்தைப் பிணப்படுத்துகிற இவர் யார்?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டைய பிரபு அவர்களில் ஒருவனாயிருக்க, அவர்களுடைய அதிபதி அவர்கள் நடுவிலிருந்து தோன்றுவார்; அவரைச் சமீபித்து வரப்பண்ணுவேன், அவர் சமீபித்து வருவார், என்னிடத்தில் சேரும்படி தன் இருதயத்தைப் பிணப்படுத்துகிற இவர் யார்?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டைய பிரபு அவர்களில் ஒருவனாயிருக்க, அவர்களுடைய அதிபதி அவர்கள் நடுவிலிருந்து தோன்றுவார்; அவரைச் சமீபித்து வரப்பண்ணுவேன், அவர் சமீபித்து வருவார், என்னிடத்தில் சேரும்படி தன் இருதயத்தைப் பிணப்படுத்துகிற இவர் யார்?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 ஜனமாயிருப்பீர்கள், நான் உங்கள் தேவனாயிருப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கோராவாரிக் காற்றாகிய கர்த்தருடைய பெருங்காற்று உக்கிரமாயெழும்பி, அடித்து, துன்மார்க்கருடைய தலையின்மேல் மோத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கோராவாரிக் காற்றாகிய கர்த்தருடைய பெருங்காற்று உக்கிரமாயெழும்பி, அடித்து, துன்மார்க்கருடைய தலையின்மேல் மோத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ம்முடைய இருதயத்தின் நினைவுகளை நடப்பித்து நிறைவேற்றுமளவும், அவருடைய உக்கிரகோபம் தணியாது; கடைசி நாட்களில் அதை உணர்ந்து கொள்ளுவ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ம்முடைய இருதயத்தின் நினைவுகளை நடப்பித்து நிறைவேற்றுமளவும், அவருடைய உக்கிரகோபம் தணியாது; கடைசி நாட்களில் அதை உணர்ந்து கொள்ளு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1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యొద్దనుండి వచ్చి యిర్మీయాకు ప్రత్యక్ష మైన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శ్రాయేలు దేవుడగు యెహోవా ఈలాగు సెలవి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రాబోవు దినములలో నేను ఇశ్రాయేలువారును యూదావారునగు నా ప్రజ లను చెరలోనుండి విడిపించి, వారి పితర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ిచ్చిన దేశమును వారు స్వాధీనపరచుకొనునట్లు వారిని తిరిగి రప్పించెదనని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వున నేను నీతో చెప్పిన మాటలన్నిటిని ఒక పుస్తకములో వ్రాసియుంచ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ఇశ్రాయేలువారినిగూర్చియు యూదా వారినిగూర్చియు సెలవిచ్చినమాటల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యెహోవా యిట్లనెనుసమాధానములేనికాలమున భీతిచేతను దిగులు చేతను జనులు కేకవేయగా విన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మీరు విచా రించి తెలిసికొనుడి; పురుషులు ప్రసూతి వేదనతో పిల్లలను కందురా? ప్రసవవేదనపడు స్త్రీల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రుషులందరును నడుముమీద చేతులుంచుకొనుటయు, వారి ముఖములు తెల్లబారుటయు నాకు కనబడుచున్నదే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య్యో, యెంత భయంకరమైన దినము! అట్టి దినము మరియొకటి రాదు; అది యాకోబు సంతతివారికి ఆపద తెచ్చుదిన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యినను వారు దానిలో పడకుండ రక్షింప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సెన్యములకధిపతియగు యెహోవా ఈలాగు సెలవిచ్చు చున్నాడునీకున్న కాడి నీ మెడ నుండకుండ ఆ దిన మున నేన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రిచి నీ కట్లను తెంపెదను; ఇకను అన్యులు యాకోబు సంతతివారిచేత దాస్యము చేయించు కొనర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ు తమ దేవుడైన యెహోవా నగు నేను వారిమీద రాజుగా నియమించు దావీదును సేవించ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రియు యెహోవా సెలవిచ్చునదే మనగానా సేవకుడవైన యాకోబూ, భయపడకుము; ఇశ్రాయేలూ, విస్మయమొందకుము,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రముననుండు నిన్నును, చెర లోనికి పోయిన దేశముననుండు నీ సంతానపువారిని రక్షించుచున్నాను; బెదరించ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కుండ యాకోబు సంతతి తిరిగి వచ్చి నిమ్మళించి నెమ్మది ప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 వాక్కు ఇదేనిన్ను రక్షించుటకు నేను నీకు తోడైయున్నాను, నిన్ను చెదరగొట్టిన జనముల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సమూలనాశనము చేసెదను గాని నిన్ను సమూల నాశనము చేయను, అయితే ఏమాత్రమును నిర్దోషినిగా ఎంచకుండ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మితముగా శిక్షిం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 ఈలాగు సెలవిచ్చుచున్నాడునీ వ్యాధి ఘోరమైనది, నీ గాయము బాధకరమైనద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నీ పాప ములు విస్తరింపగా శత్రువు కొట్టినట్లు నీ గొప్ప దోషమును బట్టి నేను నీకు కఠినశిక్ష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గాయపరచియున్నాను; కాగా నీ పక్షమున వ్యాజ్యెమాడువాడెవడును లేడు, నీ గాయములకు చికిత్స చేయదగిన 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నీ స్నేహితులందరు నిన్ను మరచియున్నారు, వారు నిన్ను గూర్చి విచారింప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 గాయముచేత నీవు అరచెదవేమి? నీకు కలిగిన నొప్పి నివారణ కాదు; నీ పాపములు విస్త రించినందున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షములనుబట్టి నేను నిన్ను ఈలాగు చ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ిన్ను మింగువారందరు మింగి వేయబడుదురు, నిన్ను బాధించువారందరు ఎవడును తప్ప కుండ చెరలోనికి పోవు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దోచుకొనువారు దోపుడు సొమ్మగుదురు, నిన్ను అపహరించువారినందరిని దోపుడు సొమ్ముగా అప్పగ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వారుఎవరును లక్ష్యపెట్టని సీయోననియు వెలివేయబడినదనియు నీకు పేరుపెట్టుచున్నారు; అయితే నేన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రోగ్యము కలుగజేసెదను నీ గాయములను మాన్పెద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ెహోవా ఈ మాట సెలవిచ్చుచున్నాడుయాకోబు నివాసస్థలములను కరుణించి వాని గుడారము లను నేను చెర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తును; అప్పుడు పట్టణము దాని కొండమీద కట్టబడును, నగరియు యథాప్రకారము నివాసులు గలద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టిలో కృతజ్ఞతాస్తోత్రములను సంభ్రమ పడువారి స్వరమును వినబడును, జనులు తక్కువ మంది కాకుండ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విస్తరింపజేసెదను, అల్పులు కాకుండ నేను వారిని ఘనులుగా జ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ి కుమా రులు మునుపటివలెనుందురు, వారి సమాజము నా యెదుట స్థాపింపబడును, వారిని బాధపరచువారి నంద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క్షించె 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ిలో పుట్టినవాడు వారికి రాజుగా ఉండును, వారి మధ్యను పుట్టినవాడొకడు వారి నేలును, నా సమీప 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టకు ధైర్యము తెచ్చుకొనువాడెవడు? నా సన్నిధికి వచ్చునట్లుగా నేను వానిని చేరదీసెదను;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ప్పుడు మీరు నాకు ప్రజలై యుందురు నేను మీకు దేవుడనై య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ఇదిగో యెహోవా మహోగ్రతయను పెనుగాలి బయలుదేరుచున్నది, అది గిరగిర తిరుగు సుడిగాలి, అది దుష్టు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ళ్లున ది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తన కార్యము ముగించు వరకు తన హృదయాలోచనలను నెరవేర్చువరకు యెహోవా కోపాగ్ని చల్లారదు, అంత్యదినమ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ీ సంగతిని గ్రహ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2026-10-20T02:53:56Z</dcterms:created>
  <dcterms:modified xsi:type="dcterms:W3CDTF">2026-10-20T02:53:56Z</dcterms:modified>
  <dc:title>యిర్మీయా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