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નહેમ્યા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એ જ મહિનાને ચોવીસમાં દિવસે ઇસ્રાએલી લોકો શોકકંથા પહેરીને અને માથે ધૂળ નાખીને ઉપવાસ કરવા ભેગા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બધાં જેઓના પૂર્વજ ઇસ્રાએલી હતા, તેઓએ પોતાને વિદેશીઓથી જુદા કર્યા અને તેઓએ ઉભા થઇને પોતા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પૂર્વજોના પાપ કબૂલ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અને તેઓએ ત્રણ કલાક સુધી પોતાના દેવ યહોવાના નિયમશાસ્રનું પુસ્તક વાચ્યું; બીજા ત્રણ કલાક સુધી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પ કબૂલ કરીને તેમના યહોવા દેવની ઉપાસ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છી આ લોકો લેવીઓના ઊંચા આસન પર ઊભા રહીને તેમના યહોવા દેવને મોટેથી વિનંતા કરી. તેમના નામ: યેશૂ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 કાદ્મીએલ, શબાન્યા, બુન્ની, શેરેબ્યા, તથા કના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યારબાદ લેવીઓ, યેશૂઆ, કાદ્મીએલ, બાની, હશાબ્નયા, શેરેબ્યા, હોદિયા, શબાન્યા, અને પથાહ્યાએ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ભા થાઓ અને તમારા યહોવા દેવની સ્તુતિ કરો!“જે અનાદિ અને અનંત છે, ધન્ય છે તારું મહિમાવંતુ ના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ઇપણ ધન્યવાદ અને પ્રશંસાની પરિસીમાથી પ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 જ એક માત્ર યહોવા છે, તંે આકાશ અને સૌથી ઉંચુ સ્વર્ગ, તારા, પૃથ્વી અને જે બધી વસ્તુ તે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સમુદ્ર અને તેમાં જે બધું છે, તેં બધું બનાવ્યું. બધાંને જીવતા રાખ્યાં છે, અને આકાશના તારાઓ પણ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મન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 તે જ યહોવા દેવ છે કે, જેણે ઇબ્રામને પસંદ કર્યો, તેં જ તેને ખાલ્દીઓના ઉરમાંથી બહાર કાઢ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જ તેનું નામ ઇબ્રાહિમ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નું અંત:કરણ તારી પ્રત્યે વિશ્વાસુ જાણ્યુ; તેં તેની સાથે એક કરાર કર્યો અને તેને કનાની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તીઓનો, અમોરીઓનો, પરિઝઝીઓનો, યબૂસીઓનો, અને ગિર્ગાશીઓનો દેશ તેનાઁ વંશજોને આપવાનું તેને વચ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ન્યાયી હોવાથી તેઁ તારૂં વચન પાળ્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 મિસરમાં અમારા પિતૃઓનાં દુ:ખ જોયાં, અને રાતા સમુદ્ર આગળ તેઓનો પોકાર સાંભ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 ફારુનને અને તેના બધા સેવકોને અને તેની ભૂમિની બધી એંધાણીઓ બતાવીને આશ્ચર્યો ર્સજ્યા. કારણ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જાણતો હતો કે તેઓ અમારા પૂર્વજો કરતા સારી રીતે વર્તતા હતાં અને સારા હતાં, તેઁ તારા ના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તિષ્ઠિત કર્યુ જે આજ સુધી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 તેઓની સામે સમુદ્રને વિભાજીત કર્યો. જેથી તેઓ તેમાંથી કોરી જમીન પરથી જઇ શકે. તેં તેઓની પાછ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ડેલાઓને ઊંડા સાગરમાં ફેંકી દીધા, અને જેમ એક પથ્થરને વિશાળ સમુહમાં ફેકવા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 દિવસે તેઓને વાદળના સ્તંભ રૂપે દોરતો હતો, અને રાત્રે અગ્નિના સ્તંભરૂપે તેમનો માર્ગ ઉજાળ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 સિનાઇ પર્વત પર પણ ઊતરી આવ્યો; તું આકાશમાંથી તેઓની સાથે બોલ્યો; તેં તેઓને સત્ય નિયમો 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ઓ અને હિતકારી આજ્ઞાઓ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 તારા પવિત્ર સાબ્બાથો વિષે તેઓને જ્ઞાન આપ્યું, અને તારા સેવક મૂસા મારફતે તેઓને માટે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ઞાઓ વિધિઓ અને નિયમો જણા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ઓ ભૂખ્યા હતા ત્યારે તેં તેઓને આકાશમાંથી રોટલી આપી. તેઓ તરસ્યા હતા ત્યારે તેં ખડકમાંથી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હેવડાવ્યું. જે વતન તેં તેઓને આપવા માટે વચન આપ્યું હતું તેમાં પ્રવેશ કરવા તથા તેને જીતી લેવા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આજ્ઞા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પરંતુ તેઓ અને અમારા પૂર્વજો અભિમાની અને હઠીલા હતા અને તેઓ અક્કડ થયા અને તેઓએ તારી આજ્ઞા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વગણ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ઓ સમક્ષ તેં જે ચમત્કારો કર્યા હતા, તે ભૂલી જઇને તેમણે તારૂં કહ્યું કરવાની ના પાડી. તેઓ અક્ક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ઇ ગયાં અને તેમણે મિસર જઇ ફરી ગુલામી સ્વીકારવાનો વિચાર સુદ્ધાં કર્યો. પણ તું તો ક્ષમાશીલ, દયાળુ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ળ દેવ છે; તું ઝટ ક્રોધ કરતો નથી. તારી કરૂણાનો પાર નથી; તેથી તેં તેમનો ત્યાગ 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હા, તેઓએ પોતાના માટે વાછરડાનું પૂતળું બનાવી અને કહ્યું “આ અમારાં દેવ છે!” જે તમને મિસરમાંથી બ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ઢી લાવ્યા હતાં, આમ તેઓએ ઘણી દેવ નિંદા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છતાંય તેં અપાર કરૂણા બતાવી તેઓને વગડામાં છોડી ન દીધાં, દિવસે વાદળના સ્તંભે તેમને દોરવા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ત્રે અગ્નિના સ્તંભે તેમના ચાલવાના માર્ગને ઉજાળવાનું ચાલુ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વળી બોધ આપવા માટે તેં તારો ઉત્તમ આત્મા તેમને આપ્યો, અને તેં તેમને શ્રેષ્ઠ આહાર પણ ખવડાવવાનું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નહિ; અને તેઓની તૃષા છીપાવવા તેં તેઓને જળ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માટે તેં તેઓને તેમના શત્રુઓનાં હાથમાં સોંપી દીધા, જેઓએ તેમને ત્રાસ આપ્યો. તેઓએ પોતાના સંકટ સ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 આગળ પોકાર કર્યો, ત્યારે તેં સ્વર્ગમાંથી સાંભળ્યું; અને મહાન દયાળુ હોવાથી તેં તેઓને ઉદ્ધાર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યા કે, જેમણે તેઓને દુશ્મનોના હાથમાંથી બચા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ચાળીસ વર્ષ સુધી તેં રણમાં તેમની સંભાળ લીધી, તે સમય દરમ્યાન તેઓને કશાની ખોટ પડી નહોતી; 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 ઘસાઇ ગયા કે ના તેમના પગ ફૂલી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પરંતુ તેઓએ પછી આરામ કર્યો, અને ફરી તેઓએ તારી સંમુખ દુષ્કૃત્યો કર્યા; તે માટે તેં તેઓ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નોના હાથમાં સોપી દીધા. જેથી તેમના દુશ્મનો તેમના ધણી બન્યાં, પરંતુ જ્યારે ફરીથી તે લોકોએ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કાર કર્યો ત્યારે તેઁ આકાશમાંથી સાંભળ્યું અને તને તેઓને કેટલીયે વાર બચાવ્યા કેમકે તું દયાળુ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 તેઓને રાજ્યો તથા પ્રજાઓ આપ્યાઁ. તેથી તેઓએ હેશ્બોનના રાજા સીહોન તથા બાશાનના રાજા ઓગની ભૂમિ લ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અને તેં તેમને તારી સંહિતાનું પાલન કરવા માટે ફરી ચેતવણી આપી. પરંતુ ઘમંડી વર્તણૂક કરીને તેઓએ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ઓનું પાલન ન કર્યુ; જેના પાલનથી મનુષ્યને જીવન મળે છે એવા તારા નિયમોના વિરૂદ્ધ તેમણે પાપ કર્યુ,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ખભા હઠીલા હતા, તેઓની ગરદન અક્કડ હતી અને તેમણે તારું કહ્યું માન્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વળી તેં તેઓના વંશજોની આકાશના તારાઓની જેમ વૃદ્ધિ કરી, અને જે દેશ વિષે તેં તેઓના પૂર્વજો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કે, તેઓ તેમાં પ્રવેશ કરીને તેમની ભૂમિ પ્રાપ્ત કરશે, તેમાં તું તેઓને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છતાં પણ તેં ઘણાં વરસો સુધી ધીરજ રાખી, તારા આત્મા દ્વારા અને તારાં પ્રબોધકો દ્વારા તેં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તવ્યા, પણ તેમણે કાને ન ધર્યુ. ત્યારે તેં તેમને વિદેશીઓના હાથમાં સોંપી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જ્યારે તેઓએ એ ભૂમિમાં પ્રવેશ કરીને એનો કબજો લીધો, ત્યારે તેં ત્યાંના વતની કનાનીઓને તેમની આગ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માવી દીધા અને ત્યાંના રાજાઓને અને લોકોને તેમના હાથમાં જે કરવું હોય તે કરવા સોંપી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છતાં પણ તું મહાન દયાળુ દેવ હોવાથી તે લોકોનો છેક અંત આણ્યો નહિ. કે તેઓનો ત્યાગ કર્યો નહિ, કારણ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કૃપાળુ તથા દયા કરનારો 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હે અમારા દેવ, હે મહાન શકિતશાળી અને ભયાવહ દેવ; અનંત પ્રેમથી તું કરારનું પાલન કરે છે. અમારા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રા રાજાઓ, અમારા આગેવાનો, અમારા યાજકો, અમારા પ્રબોધકો અને તમારી આ સમગ્ર પ્રજા પર આશ્શૂરના રાજા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યથી આજપર્યંત જે યાતનાઓ થઇ છે, તે ઓછી છે એમ ન ગણી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છી તેઓએ કિલ્લાવાળાં નગરો તથા રસાળ ભૂમિવાળા પ્રદેશ લઇ લીધાં; તેઓએ સર્વ ઉત્તમ વસ્તુઓથી ભરપૂર ઘ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ટાંકાઓ, દ્રાક્ષાવાડીઓ, જૈતવાડીઓ, તથા પુષ્કળ ફળનાં વૃક્ષો તેઓના કબજામાં આવ્યાં; તેથી તેઓ ધરાય ત્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 ખાધું, આ સર્વ સમૃદ્ધિઓથી તેઓ તૃપ્ત થયા, અને હૃષ્ટપુષ્ટ થયાં અને તારી મહાન કૃપાથી આનંદ પા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અમારા પર જે કઇં વીત્યું છે, તેમાં તું દેવ તો ન્યાયી જ રહ્યો છે. તેં તો તારુ ન્યાયપણુ સાચ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ખોટું તો અમે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પરંતુ આ બધુંય હોવા છતાં તેઓ તમને આધીન રહ્યા નહિ. અને તારી વિરૂદ્ધ બંડ પોકાર્યુ. તેઓએ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યમશાસ્ત્રને નકાર્યા. અને જે પ્રબોધકોએ તેઓને તારા તરફ પાછા ફરવા કહ્યું તેઓને તેઓએ મારી નાખ્યા. વ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એ બીજાં અનેક ભયંકર કૃત્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અમારા રાજાઓ, અમારા અધિકારીઓ, અમારા યાજકો અને અમારા પિતૃઓએ તારી વિધિઓને અનુસર્યા નહિ કે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તવણીઓ કે હુકમો પ્રત્યે ધ્યાન આપ્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જ્યારે તેઓ પોતાનાજ રાજ્યમાં હતાં અને મહાન ઉદારતા ધરાવતાં હતાં, ત્યારે તેં તેઓને વિશાળ ફળદ્રુ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મીન આપી, ત્યારે તેઓએ તારી સેવા ના કરી અને તેઓએ પોતાની ભૂંડાઇથી પાછા ફરવાનો પણ ઇન્કા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પરંતુ અમારી તરફ જુઓ, અમે તે જમીનમાં ગુલામ છીએ, જે તંે અમારા પૂર્વજોને આપી હતી, જેથી તેઓ એના ફ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ઉત્તમ ઉપજનો આનંદ માણી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અમારાં પાપોને કારણે જે રાજાઓને તેં અમારા પર વિજય અપાવ્યો છે, તેઓ આ દેશમાંથી પુષ્કળ ઊપજ પ્રા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છે, તેઓનો અમારા શરીરો તથા અમારાં ઢોરઢાંખર પર અધિકાર છે અને અમે તેઓની ઇચ્છા મુજબ તેઓની સેવા કરી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એ. અમે મોટાં સંકટમાં આવી પડ્યાં છી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આ બધી બાબતોને લીધે અમે ફરીથી એક કરાર કરીએ છીએ. અને તેની નોંધ કરીને તેના પર અમારા અધિકારીઓ, અ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ઓ અને યાજકો પોતપોતાની મહોર મા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9]]></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2026-10-20T06:12:05Z</dcterms:created>
  <dcterms:modified xsi:type="dcterms:W3CDTF">2026-10-20T06:12:05Z</dcterms:modified>
  <dc:title>નહેમ્યા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