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0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த்தமே உம் இரத்தமே சுத்தம்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த்தமே என் ப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ய்ந்து வந்த நின் ர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ய்ந்தோர்கட்கு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ள் நேசர் பாவ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வி கழுவினீர் என்ன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சர் சிலுவை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சம் அடைவோர்க்குப் பை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டைவோர்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் காப்பார் நி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சிலுவையில் சிந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்மையுள்ள இரத்த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த்தை பரிகர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 தேவ புத்தி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றி போல் சேறில் புர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ல்லாமல் திரி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ால் அரவண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த்தால் ஆசீர்வத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ுங்கப் பார்க்கும் சாத்தா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ுங்க வைத்தீர்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ழங்காமல் போக்கின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ங்கமில்லா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னே உமக்கு மகி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்யனே துதி க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னே எல்லா வல்ல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்யோனே உமக்க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2026-09-16T16:05:13Z</dcterms:created>
  <dcterms:modified xsi:type="dcterms:W3CDTF">2026-09-16T16:05:13Z</dcterms:modified>
  <dc:title>துதிப் பாடல்கள் : 658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