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66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அன்பின்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பிஷேகத்தால் என்னை நிரப்ப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கொண்டு நட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ப்பிடும் என்னை நிரப்பிடும்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ால் என்னை நிரப்ப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ாய் நான் வாழ்ந்திட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ால் நிரப்ப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த்தின் மேல் பெலன் நான் அடைந்திட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முள்ள ஆவியால் நிரப்ப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ய் ஊழியம் செய்திட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ஆவியால் நிரப்ப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மேல் மகிமை நான் அடைந்திட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ஆவியால் நிரப்ப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2026-10-31T18:13:39Z</dcterms:created>
  <dcterms:modified xsi:type="dcterms:W3CDTF">2026-10-31T18:13:39Z</dcterms:modified>
  <dc:title>துதிப் பாடல்கள் : 328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