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78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यिर्मयाह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क्योंकि बहुत सी जातियों के लोग और बड़े बड़े राजा भी उन से अपनी सेवा कराएंगे; और मैं उन को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नी का फल भुगता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इस्राएल के परमेश्वर यहोवा ने मुझ से यों कहा, मेरे हाथ से इस जलजलाहट के दाखमधु का कटोरा ले कर उ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ब जातियों को पिला दे जिनके पास मैं तुझे भेज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वे उसे पीकर उस तलवार के कारण जो मैं उनके बीच में चलाऊंगा लड़खड़ाएंगे और बावले हो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सो मैं ने यहोवा के हाथ से वह कटोरा ले कर उन सब जातियों को जिनके पास यहोवा ने मुझे भेजा, पि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अर्थात यरूशलेम और यहूदा के नगरों के निवासियों, और उनके राजाओं और हाकिमों को पिलाया, ताकि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श उजाड़ हो जाए और लोग ताली बजाएं, और उसकी उपमा देकर शाप दिया करें; जैसा आजकल 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और मिस्र के राजा फिरौन और उसके कर्मचारियों, हाकिमों, और सारी प्रजा 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और सब दोगले मनुष्यों की जातियों को और उस देश के सब राजाओं को ; और पलिश्तियों के देश के सब राजा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और अश्कलोन अज्जा और एक्रोन के और अशदोद के बचे हुए लोगों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और एदोनियों, मोआबियों और अम्मोनियों को और सारे राजाओं 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और सीदोन के सब राजाओं को, और समुद्र पार के देशों के राजाओं 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फिर ददानियों, तेमाइयों और बूजियों को और जितने अपने गाल के बालों को मुंड़ा डालते हैं, उन सभों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और अरब के सब राजाओं को और जंगल में रहने वाले दोगले मनुष्यों के सब राजा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और जिम्री, एलाम और मादै के सब राजा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और क्या निकट क्या दूर के उत्तर दिशा के सब राजाओं को एक संग पिलाया, निदान धरती भर में रहने वा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गत के राज्यों के सब लोगों को मैं ने पिलाया। और इन सब के पीछे शेषक के राजा को भी पीना पड़े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तब तू उन से यह कहना, सेनाओं का यहोवा जो इस्राएल का परमेश्वर है, यों कहता है, पीओ, और मतवा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छाँट करो, गिर पड़ो और फिर कभी न उठो, क्योंकि यह उस तलवार के कारण से होगा जो मैं तुम्हारे बीच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ला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और यदि वे तेरे हाथ से यह कटोरा ले कर पीने से इनकार करें तो उन से कहना, सेनाओं का यहोवा यों कह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कि तुम को निश्चय पीना पड़े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देखो, जो नगर मेरा कहलाता है, मैं पहिले उसी में विपत्ति डालने लगूंगा, फिर क्या तुम लोग निर्दो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ठहर के बचोगे? तुम निर्दोष ठहर के न बचोगे, क्योंकि मैं पृथ्वी के सब रहने वालों पर तलवार चलाने पर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नाओं के यहोवा की यही वाणी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इतनी बातें भविष्यद्वाणी की रीति पर उन से कहकर यह भी कहना, यहोवा ऊपर से गरजेगा, और अपने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वित्र धाम में से अपना शब्द सुनाएगा; वह अपनी चराई के स्थान के विरुद्ध जोर से गरजेगा; वह पृथ्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रे निवासियों के विरद्ध भी दाख लताड़ने वालों की नाईं लल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पृथ्वी की छोर लों भी कोलाहल होगा, क्योंकि सब जातियों से यहोवा का मुक़द्दमा है; वह सब मनुष्यों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दविवाद करेगा, और दुष्टों को तलवार के वश में कर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योशिय्याह के पुत्र यहूदा के राजा यहोयाकीम के राज्य के चौथे वर्ष में जो बाबुल के राजा नबूकदनेस्स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राज्य का पहिला वर्ष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सेनाओं का यहोवा यों कहता है, देखो, विपत्ति एक जाति से दूसरी जाति में फैलेगी, और बड़ी आंधी पृथ्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छोर से उठे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उस समय यहोवा के मारे हुओं की लोथें पृथ्वी की एक छोर से दूसरी छोर तक पड़ी रहेंगी। उनके लिये को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ने-पीटने वाला न रहेगा, और उनकी लोथें न तो बटोरी जाएंगी और न कबरों में रखी जाएंगी; वे भूमि के ऊ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द की नाईं पड़ी र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यहोवा का जो वचन यिर्मयाह नबी के पास पहुंचा, और जिसे यिर्मयाह नबी ने सब यहूदियों और यरूशलेम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वासियों कहा, वह यह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हे चरवाहो, हाय हाय करो और चिल्लाओ, हे बलवन्त मेढ़ो और बकरो, राख में लोटो, क्योंकि तुम्हारे व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ने के दिन आ पहुंचे हैं, और मैं मनभाऊ बरतन की नाईं तुम्हारा सत्यानाश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आमोन के पुत्र यहूदा के राजा योशिय्याह के राज्य के तेरहवें वर्ष से ले कर आज के दिन तक अर्थात तेई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र्ष से यहोवा का वचन मेरे पास पहुंचता आया है; और मैं उसे बड़े यत्न के साथ तुम से कहता आ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न्तु तुम ने उसे नहीं 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उस समय न तो चरवाहों के भागने के लिये कोई स्थान रहेगा, और न बलवन्त मेढ़े और बकरे भागने पा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यद्यपि यहोवा तुम्हारे पास अपने सारे दासों अथवा भविष्यद्वक्ताओं को भी यह कहने के लिये बड़े यत्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भेजता आ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चरवाहों की चिल्लाहट और बलवन्त मेढ़ों और बकरों के मिमियाने का शब्द सुनाईं पड़ता है! क्योंकि यहो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नकी चराई को नाश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कि अपनी अपनी बुरी चाल और अपने अपने बुरे कामों से फिरो: तब जो देश यहोवा ने प्राचीनकाल में तुम्हा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रों को और तुम को भी सदा के लिये दिया है उस पर बसे रहने पाओगे; परन्तु तुम ने न तो सुना और न का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और यहोवा के क्रोध भड़कने के कारण शान्ति के स्थान नष्ट हो जाएंगे, जिन वासस्थानों में अब शा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वे नष्ट हो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युवा सिंह की नाईं वह अपने ठौर को छोड़ कर निकलता है, क्योंकि अंधेर करनेहारी तलवार और उसके भड़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ए कोप के कारण उनका देश उजाड़ हो ग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और दूसरे देवताओं के पीछे हो कर उनकी उपासना और उन को दण्डवत मत करो, और न अपनी बनाई हुई वस्तु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वारा मुझे रिस दिलाओ; तब मैं तुम्हारी कुछ हानि न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यह सुनने पर भी तुम ने मेरी नहीं मानी, वरन अपनी बनाई हुई वस्तुओं के द्वारा मुझे रिस दिलाते आए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स से तुम्हारी हानि ही हो सकती है, यहोवा की यही वाणी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इसलिये सेनाओं का यहोवा यों कहता है कि तुम ने जो मेरे वचन नहीं मा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इसलिये सुनो, मैं उत्तर में रहने वाले सब कुलों को बुलाऊंगा, और अपने दास बाबुल के राजा नबूकदनेस्स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बुलवा भेजूंगा; और उन सभों को इस देश और इसके निवासियों के विरुद्ध और इसके आस पास की सब जातियों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रुद्ध भी ले आऊंगा; और इन सब देशों का मैं सत्यानाश कर के उन्हें ऐसा उजाड़ दूंगा कि लोग इन्हें दे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 ताली बजाएंगे; वरन ये सदा उजड़े ही रहेंगे, यहोवा की यही वाणी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और मैं ऐसा करूंगा कि इन में न तो हर्ष और न आनन्द का शब्द सुनाईं पड़ेगा, और न दुल्हे वा दुल्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और न चक्की का भी शब्द सुनाई पड़ेगा और न इन में दिया ज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सारी जातियों का यह देश उजाड़ ही उजाड़ होगा, और ये सब जातियां सत्तर वर्ष तक बाबुल के राजा के आधी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जब सत्तर वर्ष बीत चुकें, तब मैं बाबुल के राजा और उस जाति के लोगों और कसदियों के देश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वासियों अर्ध्म का दण्ड दूंगा, यहोवा की यह वाणी है; और उस देश को सदा के लिये उजाड़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मैं उस देश में अपने वे सब वचन पूरे करूंगा जो मैं ने उसके विषय में कहे हैं, और जितने वचन यिर्म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सारी जातियों के विरुद्ध भविष्यद्वाणी कर के पुस्तक में लिखे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25]]></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2026-10-21T08:33:17Z</dcterms:created>
  <dcterms:modified xsi:type="dcterms:W3CDTF">2026-10-21T08:33:17Z</dcterms:modified>
  <dc:title>यिर्मयाह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