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வனுடைய புயத்தைப்போல் உனக்குப் புயமுண்டோ? அவரைப்போல் இடிமுழக்கமாய் சத்தமிடக்கூடுமோ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ோதும் நீ முக்கியத்தாலும் மகத்துவத்தாலும் உன்னை அலங்கரித்து, மகிமையையும் கனத்தையும் தரித்துக்கொண்ட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 உன் கோபத்தின் உக்கிரத்தை வீசி, அகந்தையுள்ளவனையெல்லாம் தேடிப்பார்த்துத் தாழ்த்திவிட்ட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ெருமையுள்ளவனையெல்லாம் கவனித்து அவனைப் பணியப்பண்ணி துன்மார்க்கரை அவர்களிருக்கிற ஸ்தலத்திலே மிதித்துவிட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அவர்களை ஏகமாய்ப் புழுதியிலே புதைத்து, அவர்கள் முகங்களை அந்தரங்கத்திலே கட்டிப்போட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உன் வலதுகை உனக்கு இரட்சிப்பு உண்டுபண்ணும் என்று சொல்லி, நான் உன்னைப் புகழுவ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பிகெமோத்தை நீ கவனித்துப்பார்; உன்னை உண்டாக்கினதுபோல அதையும் உண்டாக்கினேன்; அது மாட்டைப்போல் புல்லைத் தின்ன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ோ, அதினுடைய பெலன் அதின் இடுப்பிலும், அதின் வீரியம் அதின் வயிற்றின் நரம்புகளிலும் இ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ு தன் வாலை, கேதுரு மரத்தைப்போல் நீட்டுகிறது; அதின் இடுப்பு நரம்புகள் பின்னிக்கொண்டி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ின் எலும்புகள் கெட்டியான வெண்கலத்தைப்போலவும், அதின் அஸ்திகள் இருப்புக் கம்பிகளைப்போலவும் இருக்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் யோபுக்கு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ு தேவனுடைய கிரியைகளில் பிரதானமான ஒரு கிரியை, அதை உண்டாக்கினவர் அதற்கு ஒரு பட்டயத்தையும் கொடுத்த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ாட்டுமிருகங்கள் யாவும் விளையாடுகிற மலைகள் அதற்கு மேய்ச்சலை விளைவிக்க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ு நிழலுள்ள செடிகளின் கீழும், நாணலின் மறைவிலும் உளையிலும் படுத்துக்கொள்ள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ழைகளின் நிழல் அதைக் கவிந்து, நதியின் அலரிகள் அதைச் சூழ்ந்து கொள்ள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தோ, நதி புரண்டு வந்தாலும் அது பயந்தோடாது; யோர்தான் நதியத்தனை தண்ணீர் அதின் முகத்தில் மோதினாலும் அது அசையாமலிரு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தோ, நதி புரண்டு வந்தாலும் அது பயந்தோடாது; யோர்தான் நதியத்தனை தண்ணீர் அதின் முகத்தில் மோதினாலும் அது அசையாமலிருக்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ின் கண்கள் பார்த்திருக்க அதை யார் பிடிக்கக்கூடும்? மூக்கணாங்கயிறுபோட அதின் மூக்கை யார் குத்தக்கூடும்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ர்வவல்லவரோடே வழக்காடி அவருக்குப் புத்தி படிப்பிக்கிறவன் யார்? தேவன்பேரில் குற்றம் பிடிக்கிறவன் இவைகளுக்கு உத்தரவு சொல்லக்கடவன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யோபு கர்த்தருக்குப் பிரதியுத்தரமாக: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நான் நீசன்; நான் உமக்கு என்ன மறுஉத்தரவு சொல்லுவேன்; என் கையினால் என் வாயைப் பொத்திக்கொள்ளுகி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இரண்டொருதரம் பேசினேன்; இனி நான் பிரதியுத்தரம் கொடாமலும் பேசாமலும் இருப்பேன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் பெருங்காற்றில் இருந்து யோபுக்கு உத்தரவு அருளின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ோதும் புருஷனைப்போல நீ இடைக்கட்டிக்கொள்; நான் உன்னைக்கேட்பேன், நீ எனக்கு உத்தரவுசொல்ல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என் நியாயத்தை அவமாக்குவாயோ? நீ உன்னை நீதிமானாக்கிக்கொள்ளும்படிக்கு என்மேல் குற்றஞ்சுமத்துவாயோ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ave you an arm like God? or can you thunder with a voice like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Deck yourself now with majesty and excellency; and array yourself with glory and beau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Cast abroad the rage of your wrath: and behold every one that is proud, and bring low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Look on every one that is proud, and bring him low; and tread down the wicked in their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ide them in the dust together; and bind their faces in secr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n will I also confess unto you that yours own right hand can sav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ehold now behemoth, which I made with you; he eats grass as an ox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Lo now, his strength is in his loins, and his force is in the navel of his bel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e moves his tail like a cedar: the sinews of his stones are wrapped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is bones are as strong pieces of brass; his bones are like bars of ir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oreover the LORD answered Job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 is the chief of the ways of God: he that made him can make his sword to approach un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Surely the mountains bring him forth food, where all the beasts of the field pl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e lies under the shady trees, in the covert of the reed, and fe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 shady trees cover him with their shadow; the willows of the brook compass him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Behold, he drinks up a river, and hastes not: he trusts that he can draw up Jordan into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He takes it with his eyes: his nose pierces through snar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hall he that contends with the Almighty instruct him? he that reproves God, let him answer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n Job answered the LORD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ehold, I am vile; what shall I answer you? I will lay mine hand upon my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Once have I spoken; but I will not answer: yea, twice; but I will proceed no fur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n answered the LORD unto Job out of the whirlwind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Gird up your loins now like a man: I will demand of you, and declare you un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ill you also nullify my judgment? will you condemn me, that you may be righteou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2026-07-19T20:00:55Z</dcterms:created>
  <dcterms:modified xsi:type="dcterms:W3CDTF">2026-07-19T20:00:55Z</dcterms:modified>
  <dc:title>யோபு : 40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