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ஏலாவின் குமாரன் ஓசெயாவின் மூன்றாம் வருஷத்திலே ஆகாஸ் என்னும் யூதாவுடைய ராஜாவின் குமாரனாகிய எசேக்கியா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சேக்கியா உங்களை வஞ்சியாதபடி பாருங்கள்; அவன் உங்களை என் கையிலிருந்து தப்புவிக்கமா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சேக்கியா உங்களை வஞ்சியாதபடி பாருங்கள்; அவன் உங்களை என் கையிலிருந்து தப்புவிக்கமா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ாதிகளுடைய தேவர்களில் யாராவது தங்கள் தேசத்தை அசீரியா ராஜாவின் கைக்குத் தப்புவித்ததுண்ட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தாவீது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ெலிஸ்தரைக் காசாமட்டும் அதின் எல்லைகள் பரியந்தமும், காவலாளர் காக்கிற கோபுரங்கள் தொடங்கி அரணான நகரங்கள் பரியந்தமும் முறிய அட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எசேக்கியா கர்த்தரின் ஆலயத்திலும் ராஜாவுடைய அரமனை பொக்கிஷங்களிலும் அகப்பட்ட எல்லா வெள்ளியையும் கொடு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த்திற்கு மந்திராலோசனையும் வல்லமையும் உண்டென்று நீ சொல்லுகிறாயே, அது வாய்ப்பேச்சேயன்றி வேறல்ல; நீ என்னை விரோதிக்கும் படி யார்மேல் நம்பிக்கை வைத்திருக்கிறாய்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த்திற்கு மந்திராலோசனையும் வல்லமையும் உண்டென்று நீ சொல்லுகிறாயே, அது வாய்ப்பேச்சேயன்றி வேறல்ல; நீ என்னை விரோதிக்கும் படி யார்மேல் நம்பிக்கை வைத்திருக்கிறாய்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লার পুত্র হোশেযের ইস্রায়েলে রাজত্বের তৃতীয় বছরে আহসের পুত্র হিষ্কিয় যিহূদার রাজা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অশূররাজ বলেছেন, ‘হিষ্কিয়র চালাকিতে আকৃষ্ট হযো ন! ও কোন ভাবেই আমার হাত থেকে তোমাদের বাঁচ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হিষ্কিয়র কথা মেনো না এবং প্রভুর ওপরেও ভরসা করো না| হিষ্কিয় বলে, ‘প্রভু আমাদের রক্ষা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ূররাজ এই শহর দখল করতে পারবে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হিষ্কিয়র কথা শুনো না!“অশূররাজ বলে পাঠিয়েছেন: ‘আমার সঙ্গে সন্ধি স্থাপন করো| আমার আনুগত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ীকার করলে তোমরা তোমাদের নিজেদের ক্ষেতের ফসল, বাড়ির কুঁযোর জল খ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োমরা যদি আমি আসার পর আমার সঙ্গে সঙ্গে চলে আসো তাহলে তোমাদের এমন এক দেশে নিয়ে যাব, যেখানে সবু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েত শস্য়ে ভরে থাকে, অপর্য়াপ্ত দ্রাক্ষারস আর গাছ-গাছালি ফলে ভরে থাকে| তোমরা স্বাচ্ছন্দ্য়ে, খ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বস্ত্রসহ থাকতে পারবে| কিন্তু হিষ্কিয়র কথায় তোমরা কান দিও না| ও তোমাদের দলে টানতে চেষ্টা কর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ে, ‘প্রভু আমাদের রক্ষা করব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িন্তু ভেবে দেখো কোন দেশের দেবতাই কি তাঁর উপাসকদের অশূররাজের কবল থেকে বাঁচাতে পেরেছেন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ঁচিশ বছর বযসে রাজা হয়ে হিষ্কিয় মোট 29 বছর জেরুশালেম শাসন করেছিলেন| তাঁর মা অবী ছিলেন সখরি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্য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োথায গেল হমাত আর অর্পদের দেবতারা? কিংবা সফর্বযিম, হেনা আর ইব্বার দলবল? তাঁরা কি আমার হাত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মরিয়াকে বাঁচাতে পারলেন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 পূর্বপুরুষ দায়ূদের মতোই হিষ্কিয় প্রভুর নির্দেশিত পথে জীবন কাটিয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অন্য কোন দেবতা কি আমার হাত থেকে তাঁদের দেশ রক্ষা করতে পেরেছেন? না! প্রভু কেমন করে আমার হাত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 রক্ষা করব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িষ্কিয় উচ্চস্থানগুলি এবং স্মরণ স্তম্ভগুলো ভেঙে ফেললেন এবং আশেরার খুঁটিগুলিও কেটে ফেলেছিলেন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ইস্রায়েলের লোকরা “নহুষ্টন” নামে মোশির বানানো পিতলের একটা সাপের মূর্ত্তির সামনে ধুপধূনো দ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ষ্কিয় লোকদের এই পুতুল পূজা বন্ধ করার জন্য পিতলের সাপটাকে টুকরো টুকরো করে ভেঙ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িন্তু একথা শুনেও লোকরা নিশ্চুপ হয়ে থাকল| তাঁরা একটা কথাও উচ্চারণ করল না কারণ মহারাজ হিষ্ক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লে দিয়েছিলেন, “ওর সঙ্গে তোমরা কোন কথা বল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ইস্রায়েলের ঈশ্বরের ওপর হিষ্কিয়র সম্পূর্ণ আস্থা ছিল| হিষ্কিয়র আগে বা পরে যিহূদা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ই তাঁর মত ছি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িষ্কিয় প্রভুর সম্পূর্ণরূপে অনুগত ছিলেন এবং তিনি সব সময়ই প্রভুকে অনুসরণ করে চলেছিল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কে দেওয়া প্রভুর আদেশগুলো মেনে চ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রাজপ্রাসাদের চৌকিদার, হিল্কিয়ের পুত্র ইলিয়াকীম, শেব্ন ও আসফের পুত্র, তথ্য়সংগ্রাহক য়োয়া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ষ্কিয়র কাছে এল| শোকপ্রকাশের জন্য তারা ছেঁড়া জামাকাপড় পরেছিল| অশূররাজের সেনাপতি তাদের কি বল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েই সব রাজা হিষ্কিয়কে জান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প্রভুও সর্বক্ষেত্রে হিষ্কিয়র সহায় হয়েছিলেন| হিষ্কিয় যা কিছু করছিলেন, তাতেই সফ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ন|হিষ্কিয় অশূররাজের আধিপত্য অস্বীকার করে তাঁর প্রতি আনুগত্য প্রদর্শন বন্ধ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িনি ঘসা ও তার পার্শ্ববর্তী অঞ্চলের ছোট বড় সমস্ত পলেষ্টীয় শহরগুলোকে যুদ্ধে পরাজিত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শূররাজ শলমনেষর, হিষ্কিয়র যিহূদায় রাজত্বের চতুর্থ বছরে এবং এলার পুত্র হোশিযর ইস্রায়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ত্বের সপ্তম বছরে, শমরিয়ার বিরুদ্ধে যুদ্ধ করতে গিয়েছিলেন| অশূররাজের সেনাবাহিনী চতুর্দিক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মরিয়া ঘিরে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বং তৃতীয় বছরে অশূররাজ শলমনেষর শমরিয়া দখল করেন| হিষ্কিয়র যিহূদায় শাসনের ষষ্ঠ বছরে এবং হোশিয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 শাসনের নবম বছরে শমরিয়া অশূররাজের পদান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শূররাজ ইস্রায়েলীয়দের বন্দী করে তাঁর সঙ্গে অশূর রাজ্যে নিয়ে গিয়েছিলেন| তিনি তাদের হল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বোর, গোষণ নদীর তীরে মাদীযদের বিভিন্ন শহরে বসবাস করতে বাধ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ইস্রায়েলীয়রা তাদের প্রভু ঈশ্বরের প্রতি অবজ্ঞা প্রদর্শন করায এবং প্রভুর সঙ্গে তাদের চুক্তি ভঙ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ই এ ঘটনা ঘটেছিল| প্রভুর দাস মোশি য়ে আদেশগুলি দিয়েছিলেন বা ইস্রায়েলীয়দের য়ে নীতি-শি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, তা তারা পালন না করার জন্যই এই দুর্য়োগ ঘনিয়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িষ্কিয়র রাজত্বের তম বছরে, অশূর-রাজ সন্হেরীব যিহূদার দূর্গ বেষ্টিত সমস্ত শহরগুলো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 যাত্রা করেন এবং তাদের পরাজিত করেন| 14 তখন যিহূদার রাজা হিষ্কিয় লাখীশে অশূররাজের কাছে একটা খ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হিষ্কিয় বললেন, “আমি অন্যায করেছি| আপনি আমার রাজত্ব ছেড়ে চলে গেলে, আপনি যা চাইবেন আমি তাই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 আছি|”তখন অশূররাজ হিষ্কিয়ের কাছে 11 টন রূপো ও 1টন সোনা চেয়ে পাঠা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িষ্কিয় প্রভুর মন্দিরে ও রাজকোষে যত রূপো ছিল সবই অশূররাজকে দিয়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িষ্কিয় প্রভুর মন্দিরের দরজা ও দরজার থামে য়েসব সোনা বসিযেছিলেন, সে সবও কেটে অশূররাজকে পাঠ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অশূররাজ লাখীশ থেকে জেরুশালেমে হিষ্কিয়র কাছে তাঁর সব চেয়ে গুরুত্বপূর্ণ তিনজন সেনাপতি, রব্শাক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্ত্তয ও রব্সারিসের অধীনে একটি বড় সেনাবাহিনী পাঠান| তারা ধোপাদের ঘাটের কাছের রাস্তার ওপরের খাঁড়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দাঁড়িয়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িনি হিল্কিয়ের পুত্র রাজপ্রাসাদের তত্ত্বাবধায়ক ইলিয়াকীম, সচিব শিব্ন ও এক জন তথ্য়সংগ্রাহ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ফের পুত্র য়োয়াহ তাঁর সঙ্গে দেখা করতে বাইর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িনজন সেনাপতিদের একজন, রব্শাকি বললেন, “হিষ্কিয়কে গিয়ে জানাও য়ে অশূররাজ বলেছেন: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বিশ্বাসের পেছনে কি কারণ আ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ুমি বলো, “যুদ্ধ করবার মতো য়থেষ্ট শক্তি তোমার আছে|” কিন্তু সে তো কথার কথা মাত্র! কার ভরস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আমার অধীনতা অস্বীকার কর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ুমি কি মিশরের ওপর, একটি বেনু বাঁশের তৈরী চলবার ছড়ির ওপর নির্ভর করছ? মনে রেখো এই ছড়ির ওপর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 দিলে, ছড়ি তো ভাঙবেই এমন কি তার চোঁচও তোমার হাতে ফুটে তোমায় জখম করতে পারে! মিশরের রাজার উ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নির্ভর করতে পার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কথা শুনে তুমি হয়তো বলবে, “আমাদের প্রভু, ঈশ্বরের ওপরে আস্থা আছে|” কিন্তু আমি এও জানি,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প্রভুকে য়ে উঁচু বেদীগুলোয উপাসনা করত, তুমি সেই সমস্ত ভেঙে দিয়ে যিহূদার লোকদের বলেছ, “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ধুমাত্র জেরুশালেমের বেদীর সামনে উপাসন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খন অশূররাজের সঙ্গে এই চুক্তিটি করে ফেলো এবং আমি তোমাকে 2,000 ভাল ঘোড়া দেব যদি তুমি তত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্বারোহী জোগাতে প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ারণ তোমরা মিশরের রথ আর অশ্বারোহীদের ওপর ভরসা করে আমাদের সেনাবাহিনীর একজন জমাদারকেও হারাতে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রা প্রভুর বিনা সম্মতিতে জেরুশালেম ধ্বংস করতে আসি নি| প্রভুই বয়ং বলেছেন, “যাও, এই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যুদ্ধ করে এই দেশকে ধ্বংস কর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কথা শুনে, হিল্কিয়ের পুত্র ইলিয়াকিম, শিব্ন ও য়োয়াহ সেই সেনাপতিকে বলল, “অনুগ্রহ কর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আরামিক ভাষায় কথা বলুন| কারণ যদি আপনি ইহুদীদের ভাষায় কথা বলেন, তাহলে দেওয়ালের ওপর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কথাবার্তা শুনতে পা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এই সেনাপতি রব্শাকি তখন বললেন, “আমাদের রাজা আমায় কেবলমাত্র তোমার বা তোমার রাজার সঙ্গ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পাঠান নি| আমি দেওয়ালের ওপরে বসে থাকা লোকদের সঙ্গেও কথা বলছি| কারণ তাদেরও তোমাদের মতো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্ঠা খেতে হবে, আর নিজেদের মূত্র পান করতে হ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পর এই সেনাপতি উঁচু গলায ইহুদীদের ভাষায় বললেন, “মহামান্য অশূররাজের বলে পাঠানো এই কথাগুলো 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2026-10-21T10:23:53Z</dcterms:created>
  <dcterms:modified xsi:type="dcterms:W3CDTF">2026-10-21T10:23:53Z</dcterms:modified>
  <dc:title>২ রাজাবলি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