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தான் ஆனாலெ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ீட்பர் உயிரோட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டர்ந்து பயணம் செய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ுணையாளர் முன்செல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டு மேடு கடந்து சென்ற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ம் பிடித்தென்னை நடத்துகின்ற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களை நான் கடக்கும்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ழ்கி நானும் போ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ில் நடக்கும் போ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ரிந்து நானும் போ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ணமே ஆனாலும் எ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ே ஆனாலும் என்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ின் பின்னே செல்ல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ும்பி நானும் பார்க்கமா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ஜீவன் உமது கர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வரும் பறிப்பதில்லை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றிஸ்து எனக்கு ஜீவன் 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ு எனக்கு ஆதா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ின் அன்ப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ரிப்பவர்கள் யார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து பாதம் எனது தஞ்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கோட்டை நீர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2026-10-23T11:18:02Z</dcterms:created>
  <dcterms:modified xsi:type="dcterms:W3CDTF">2026-10-23T11:18:02Z</dcterms:modified>
  <dc:title>துதிப் பாடல்கள் : 925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