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presProps" Target="presProps.xml"/>
  <Relationship Id="rId124" Type="http://schemas.openxmlformats.org/officeDocument/2006/relationships/viewProps" Target="viewProps.xml"/>
  <Relationship Id="rId12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king David was old and stricken in years; and they covered him with clothes, but he got no hea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king David was old and stricken in years; and they covered him with clothes, but he got no hea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erefore his servants said unto him, Let there be sought for my lord the king a young virgin: and let her stand before the king, and let her cherish him, and let her lie in your bosom, that my lord the king may get hea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erefore his servants said unto him, Let there be sought for my lord the king a young virgin: and let her stand before the king, and let her cherish him, and let her lie in your bosom, that my lord the king may get hea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erefore his servants said unto him, Let there be sought for my lord the king a young virgin: and let her stand before the king, and let her cherish him, and let her lie in your bosom, that my lord the king may get hea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o they sought for a fair damsel throughout all the coasts of Israel, and found Abishag a Shunammite, and brought her to the king.]]></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o they sought for a fair damsel throughout all the coasts of Israel, and found Abishag a Shunammite, and brought her to the king.]]></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damsel was very fair, and cherished the king, and ministered to him: but the king had sexual contact with her no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damsel was very fair, and cherished the king, and ministered to him: but the king had sexual contact with her no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Adonijah the son of Haggith exalted himself, saying, I will be king: and he prepared him chariots and horsemen, and fifty men to run before h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Adonijah the son of Haggith exalted himself, saying, I will be king: and he prepared him chariots and horsemen, and fifty men to run before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is father had not displeased him at any time in saying, Why have you done so? and he also was a very goodly man; and his mother bare him after Absalo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is father had not displeased him at any time in saying, Why have you done so? and he also was a very goodly man; and his mother bare him after Absalo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conferred with Joab the son of Zeruiah, and with Abiathar the priest: and they following Adonijah helped hi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conferred with Joab the son of Zeruiah, and with Abiathar the priest: and they following Adonijah helped hi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Zadok the priest, and Benaiah the son of Jehoiada, and Nathan the prophet, and Shimei, and Rei, and the mighty men which belonged to David, were not with Adonija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Zadok the priest, and Benaiah the son of Jehoiada, and Nathan the prophet, and Shimei, and Rei, and the mighty men which belonged to David, were not with Adonija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donijah slew sheep and oxen and fat cattle by the stone of Zoheleth, which is by Enrogel, and called all his brethren the king's sons, and all the men of Judah the king's servant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donijah slew sheep and oxen and fat cattle by the stone of Zoheleth, which is by Enrogel, and called all his brethren the king's sons, and all the men of Judah the king's servant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donijah slew sheep and oxen and fat cattle by the stone of Zoheleth, which is by Enrogel, and called all his brethren the king's sons, and all the men of Judah the king's servant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Nathan the prophet, and Benaiah, and the mighty men, and Solomon his brother, he called no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Nathan the prophet, and Benaiah, and the mighty men, and Solomon his brother, he called no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refore Nathan spoke unto Bathsheba the mother of Solomon, saying, Have you not heard that Adonijah the son of Haggith does reign, and David our lord knows it no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refore Nathan spoke unto Bathsheba the mother of Solomon, saying, Have you not heard that Adonijah the son of Haggith does reign, and David our lord knows it no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therefore come, let me, I pray you, give you counsel, that you may save yours own life, and the life of your son Solom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therefore come, let me, I pray you, give you counsel, that you may save yours own life, and the life of your son Solom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Go and get you in unto king David, and say unto him, Did not you, my lord, O king, swear unto yours handmaid, saying, Assuredly Solomon your son shall reign after me, and he shall sit upon my throne? why then does Adonijah reig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Go and get you in unto king David, and say unto him, Did not you, my lord, O king, swear unto yours handmaid, saying, Assuredly Solomon your son shall reign after me, and he shall sit upon my throne? why then does Adonijah reig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Go and get you in unto king David, and say unto him, Did not you, my lord, O king, swear unto yours handmaid, saying, Assuredly Solomon your son shall reign after me, and he shall sit upon my throne? why then does Adonijah reig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ehold, while you yet talk there with the king, I also will come in after you, and confirm your word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ehold, while you yet talk there with the king, I also will come in after you, and confirm your word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Bathsheba went in unto the king into the chamber: and the king was very old; and Abishag the Shunammite ministered unto the king.]]></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Bathsheba went in unto the king into the chamber: and the king was very old; and Abishag the Shunammite ministered unto the king.]]></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Bathsheba bowed, and did reverence unto the king. And the king said, What would you?]]></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he said unto him, My lord, you sware by the LORD your God unto yours handmaid, saying, Assuredly Solomon your son shall reign after me, and he shall sit upon my thron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he said unto him, My lord, you sware by the LORD your God unto yours handmaid, saying, Assuredly Solomon your son shall reign after me, and he shall sit upon my thron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he said unto him, My lord, you sware by the LORD your God unto yours handmaid, saying, Assuredly Solomon your son shall reign after me, and he shall sit upon my thron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now, behold, Adonijah reigns; and now, my lord the king, you know it no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has slain oxen and fat cattle and sheep in abundance, and has called all the sons of the king, and Abiathar the priest, and Joab the captain of the host: but Solomon your servant has he not call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has slain oxen and fat cattle and sheep in abundance, and has called all the sons of the king, and Abiathar the priest, and Joab the captain of the host: but Solomon your servant has he not calle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has slain oxen and fat cattle and sheep in abundance, and has called all the sons of the king, and Abiathar the priest, and Joab the captain of the host: but Solomon your servant has he not calle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you, my lord, O king, the eyes of all Israel are upon you, that you should tell them who shall sit on the throne of my lord the king after hi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you, my lord, O king, the eyes of all Israel are upon you, that you should tell them who shall sit on the throne of my lord the king after hi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you, my lord, O king, the eyes of all Israel are upon you, that you should tell them who shall sit on the throne of my lord the king after him.]]></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Otherwise it shall come to pass, when my lord the king shall sleep with his fathers, that I and my son Solomon shall be counted offender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Otherwise it shall come to pass, when my lord the king shall sleep with his fathers, that I and my son Solomon shall be counted offender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lo, while she yet talked with the king, Nathan the prophet also came i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told the king, saying, Behold Nathan the prophet. And when he was come in before the king, he bowed himself before the king with his face to the groun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told the king, saying, Behold Nathan the prophet. And when he was come in before the king, he bowed himself before the king with his face to the groun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Nathan said, My lord, O king, have you said, Adonijah shall reign after me, and he shall sit upon my thron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Nathan said, My lord, O king, have you said, Adonijah shall reign after me, and he shall sit upon my thron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he is gone down this day, and has slain oxen and fat cattle and sheep in abundance, and has called all the king's sons, and the captains of the host, and Abiathar the priest; and, behold, they eat and drink before him, and say, God save king Adonijah.]]></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he is gone down this day, and has slain oxen and fat cattle and sheep in abundance, and has called all the king's sons, and the captains of the host, and Abiathar the priest; and, behold, they eat and drink before him, and say, God save king Adonijah.]]></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he is gone down this day, and has slain oxen and fat cattle and sheep in abundance, and has called all the king's sons, and the captains of the host, and Abiathar the priest; and, behold, they eat and drink before him, and say, God save king Adonijah.]]></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But me, even me your servant, and Zadok the priest, and Benaiah the son of Jehoiada, and your servant Solomon, has he not calle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But me, even me your servant, and Zadok the priest, and Benaiah the son of Jehoiada, and your servant Solomon, has he not calle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s this thing done by my lord the king, and you have not showed it unto your servant, who should sit on the throne of my lord the king after hi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s this thing done by my lord the king, and you have not showed it unto your servant, who should sit on the throne of my lord the king after hi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s this thing done by my lord the king, and you have not showed it unto your servant, who should sit on the throne of my lord the king after hi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king David answered and said, Call me Bathsheba. And she came into the king's presence, and stood before the king.]]></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king David answered and said, Call me Bathsheba. And she came into the king's presence, and stood before the king.]]></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king swore, and said, As the LORD lives, that has redeemed my soul out of all distres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king swore, and said, As the LORD lives, that has redeemed my soul out of all distres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king swore, and said, As the LORD lives, that has redeemed my soul out of all distres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Even as I swore unto you by the LORD God of Israel, saying, Assuredly Solomon your son shall reign after me, and he shall sit upon my throne in my position; even so will I certainly do this day.]]></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Even as I swore unto you by the LORD God of Israel, saying, Assuredly Solomon your son shall reign after me, and he shall sit upon my throne in my position; even so will I certainly do this day.]]></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Bathsheba bowed with her face to the earth, and did reverence to the king, and said, Let my lord king David live for ever.]]></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Bathsheba bowed with her face to the earth, and did reverence to the king, and said, Let my lord king David live for ever.]]></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king David said, Call me Zadok the priest, and Nathan the prophet, and Benaiah the son of Jehoiada. And they came before the king.]]></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king David said, Call me Zadok the priest, and Nathan the prophet, and Benaiah the son of Jehoiada. And they came before the king.]]></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 king also said unto them, Take with you the servants of your lord, and cause Solomon my son to ride upon mine own mule, and bring him down to Gihon:]]></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 king also said unto them, Take with you the servants of your lord, and cause Solomon my son to ride upon mine own mule, and bring him down to Gihon:]]></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 king also said unto them, Take with you the servants of your lord, and cause Solomon my son to ride upon mine own mule, and bring him down to Gihon:]]></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let Zadok the priest and Nathan the prophet anoint him there king over Israel: and blow all of you with the trumpet, and say, God save king Solomon.]]></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let Zadok the priest and Nathan the prophet anoint him there king over Israel: and blow all of you with the trumpet, and say, God save king Solomon.]]></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n all of you shall come up after him, that he may come and sit upon my throne; for he shall be king in my position: and I have appointed him to be ruler over Israel and over Judah.]]></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n all of you shall come up after him, that he may come and sit upon my throne; for he shall be king in my position: and I have appointed him to be ruler over Israel and over Judah.]]></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n all of you shall come up after him, that he may come and sit upon my throne; for he shall be king in my position: and I have appointed him to be ruler over Israel and over Judah.]]></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Benaiah the son of Jehoiada answered the king, and said, Amen: the LORD God of my lord the king say so too.]]></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Benaiah the son of Jehoiada answered the king, and said, Amen: the LORD God of my lord the king say so too.]]></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s the LORD has been with my lord the king, even so be he with Solomon, and make his throne greater than the throne of my lord king David.]]></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s the LORD has been with my lord the king, even so be he with Solomon, and make his throne greater than the throne of my lord king David.]]></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So Zadok the priest, and Nathan the prophet, and Benaiah the son of Jehoiada, and the Cherethites, and the Pelethites, went down, and caused Solomon to ride upon king David's mule, and brought him to Gihon.]]></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So Zadok the priest, and Nathan the prophet, and Benaiah the son of Jehoiada, and the Cherethites, and the Pelethites, went down, and caused Solomon to ride upon king David's mule, and brought him to Gihon.]]></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So Zadok the priest, and Nathan the prophet, and Benaiah the son of Jehoiada, and the Cherethites, and the Pelethites, went down, and caused Solomon to ride upon king David's mule, and brought him to Gihon.]]></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Zadok the priest took an horn of oil out of the tabernacle, and anointed Solomon. And they blew the trumpet; and all the people said, God save king Solomon.]]></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Zadok the priest took an horn of oil out of the tabernacle, and anointed Solomon. And they blew the trumpet; and all the people said, God save king Solomon.]]></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Zadok the priest took an horn of oil out of the tabernacle, and anointed Solomon. And they blew the trumpet; and all the people said, God save king Solomon.]]></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all the people came up after him, and the people piped with pipes, and rejoiced with great joy, so that the earth rent with the sound of them.]]></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all the people came up after him, and the people piped with pipes, and rejoiced with great joy, so that the earth rent with the sound of them.]]></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Adonijah and all the guest that were with him heard it as they had made an end of eating. And when Joab heard the sound of the trumpet, he said, Wherefore is this noise of the city being in an uproar?]]></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Adonijah and all the guest that were with him heard it as they had made an end of eating. And when Joab heard the sound of the trumpet, he said, Wherefore is this noise of the city being in an uproar?]]></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while he yet spoke, behold, Jonathan the son of Abiathar the priest came; and Adonijah said unto him, Come in; for you are a valiant man, and bring good tidings.]]></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while he yet spoke, behold, Jonathan the son of Abiathar the priest came; and Adonijah said unto him, Come in; for you are a valiant man, and bring good tidings.]]></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Jonathan answered and said to Adonijah, Verily our lord king David has made Solomon king.]]></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Jonathan answered and said to Adonijah, Verily our lord king David has made Solomon king.]]></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the king has sent with him Zadok the priest, and Nathan the prophet, and Benaiah the son of Jehoiada, and the Cherethites, and the Pelethites, and they have caused him to ride upon the king's mule:]]></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the king has sent with him Zadok the priest, and Nathan the prophet, and Benaiah the son of Jehoiada, and the Cherethites, and the Pelethites, and they have caused him to ride upon the king's mule:]]></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the king has sent with him Zadok the priest, and Nathan the prophet, and Benaiah the son of Jehoiada, and the Cherethites, and the Pelethites, and they have caused him to ride upon the king's mule:]]></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Zadok the priest and Nathan the prophet have anointed him king in Gihon: and they are come up from thence rejoicing, so that the city rang again. This is the noise that all of you have heard.]]></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Zadok the priest and Nathan the prophet have anointed him king in Gihon: and they are come up from thence rejoicing, so that the city rang again. This is the noise that all of you have heard.]]></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Zadok the priest and Nathan the prophet have anointed him king in Gihon: and they are come up from thence rejoicing, so that the city rang again. This is the noise that all of you have heard.]]></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also Solomon sits on the throne of the kingdom.]]></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moreover the king's servants came to bless our lord king David, saying, God make the name of Solomon better than your name, and make his throne greater than your throne. And the king bowed himself upon the bed.]]></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moreover the king's servants came to bless our lord king David, saying, God make the name of Solomon better than your name, and make his throne greater than your throne. And the king bowed himself upon the bed.]]></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moreover the king's servants came to bless our lord king David, saying, God make the name of Solomon better than your name, and make his throne greater than your throne. And the king bowed himself upon the bed.]]></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moreover the king's servants came to bless our lord king David, saying, God make the name of Solomon better than your name, and make his throne greater than your throne. And the king bowed himself upon the bed.]]></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also thus said the king, Blessed be the LORD God of Israel, which has given one to sit on my throne this day, mine eyes even seeing it.]]></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also thus said the king, Blessed be the LORD God of Israel, which has given one to sit on my throne this day, mine eyes even seeing it.]]></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all the guest that were with Adonijah were afraid, and rose up, and went every man his way.]]></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all the guest that were with Adonijah were afraid, and rose up, and went every man his way.]]></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Adonijah feared because of Solomon, and arose, and went, and caught hold on the horns of the altar.]]></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it was told Solomon, saying, Behold, Adonijah fears king Solomon: for, lo, he has caught hold on the horns of the altar, saying, Let king Solomon swear unto me today that he will not slay his servant with the sword.]]></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it was told Solomon, saying, Behold, Adonijah fears king Solomon: for, lo, he has caught hold on the horns of the altar, saying, Let king Solomon swear unto me today that he will not slay his servant with the sword.]]></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it was told Solomon, saying, Behold, Adonijah fears king Solomon: for, lo, he has caught hold on the horns of the altar, saying, Let king Solomon swear unto me today that he will not slay his servant with the sword.]]></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Solomon said, If he will show himself a worthy man, there shall not an hair of him fall to the earth: but if wickedness shall be found in him, he shall die.]]></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Solomon said, If he will show himself a worthy man, there shall not an hair of him fall to the earth: but if wickedness shall be found in him, he shall die.]]></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So king Solomon sent, and they brought him down from the altar. And he came and bowed himself to king Solomon: and Solomon said unto him, Go to yours house.]]></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So king Solomon sent, and they brought him down from the altar. And he came and bowed himself to king Solomon: and Solomon said unto him, Go to yours hous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937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வீதுராஜா வயதுசென்ற விர்த்தாப்பியனானபோது, வஸ்திரங்களினால் அவனை மூடினாலும், அவனுக்கு அ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அவனுடைய ஊழியக்காரர் அவனை நோக்கி: ராஜசமுகத்தில் நின்று, அவருக்குப் பணிவிடை செய்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ய எங்கள் ஆண்டவனுக்கு அனல் உண்டாகும்படி உம்முடைய மடியிலே படுத்துக்கொள்ளவும் கன்னியாகிய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 பெண்ணை ராஜாவாகிய எங்கள் ஆண்டவனுக்குத் தேடுவோ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ஸ்ரவேலின் எல்லையிலெல்லாம் அழகான ஒரு பெண்ணைத் தேடி, சூனேம் ஊராளாகிய அபிஷாகைக் கண்டு,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டத்தில்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ந்தப் பெண் வெகு அழகாயிருந்தாள்; அவள் ராஜாவுக்கு உதவியாயிருந்து அவனுக்குப் பணிவிடைசெய்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ராஜா அவளை அறிய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கீத்திற்குப் பிறந்த அதோனியா என்பவன்; நான் ராஜா ஆவேன் என்று சொல்லி, தன்னைத்தான் உயர்த்தி, த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ங்களையும் குதிரைவீரரையும், தனக்குமுன் ஓடும் ஐம்பது காலாட்களையும் சம்பா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டைய தகப்பன்: நீ இப்படிச் செய்வானேன் என்று அவனை ஒருக்காலும் கடிந்துகொள்ளவில்லை; அவன்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குள்ளவனாயிருந்தான்; அப்சலோமுக்குப்பின் அவனுடைய தாய் அவனைப் 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ன் செருயாவின் குமாரனாகிய யோவாபோடும், ஆசாரியனாகிய அபியத்தாரோடும் ஆலோசனைபண்ணிவந்தான்;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த்திலிருந்து அவனுக்கு உதவிசெய்து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சாரியனாகிய சாதோக்கும், யோய்தாவின் குமாரனாகிய பெனாயாவும், தீர்க்கதரிசியாகிய நாத்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யியும், ரேயியும், தாவீதோடிருக்கிற பராக்கிரமசாலிகளும், அதோனியாவுக்கு உடந்தையாயி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னியா இன்றோகேலுக்குச் சமீபமான சோகெலெத் என்னும் கல்லின் அருகே ஆடுமாடுகளையும் கொ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ந்துக்களையும் அடித்து, ராஜாவின் குமாரராகிய தன் சகோதரர் எல்லாரையும், ராஜாவின் ஊழியக்காரரான யூ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 அனைவரையும் அழை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தீர்க்கதரிசியாகிய நாத்தானையும், பெனாயாவையும், பராக்கிரமசாலிகளையும், தன் சகோதரனாகிய சாலொமோ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நாத்தான் சாலொமோனின் தாயாகிய பத்சேபாளை நோக்கி: நம்முடைய ஆண்டவனாகிய தாவீது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மல், ஆகீத்தின் குமாரனாகிய அதோனியா ராஜாவாகிற செய்தியை நீ கேட்கவி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ப்போதும் உன் பிராணனையும், உன் குமாரனாகிய சாலொமோனின் பிராணனையும் தப்புவிக்கும்படிக்கு நீ 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 நான் ஆலோசனை சொல்லு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 தாவீது ராஜாவினிடத்தில் போய்: ராஜாவாகிய என் ஆண்டவனே, எனக்குப்பின் உன் குமாரனாகிய சாலொ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 அவனே என் சிங்காசனத்தின்மேல் வீற்றிருப்பான் என்று நீர் உமது அடியாளுக்கு ஆணையிடவி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ருக்க, அதோனியா ராஜாவாகிறது என்ன? என்று அவரிடத்தில் 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 அங்கே ராஜாவோடே பேசிக்கொண்டிருக்கையில், நானும் உனக்குப் பின்வந்து, உன் வார்த்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றுதிப்படுத்து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டியே பத்சேபாள் பள்ளியறைக்குள் ராஜாவிடத்தில் போனாள்; ராஜா மிகவும் வயதுசென்ற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ம் ஊராளாகிய அபிஷாக் ராஜாவுக்குப் பணிவிடை செய்துகொண்டி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த்சேபாள் குனிந்து, ராஜாவை வணங்கினாள்; அப்பொழுது ராஜா: உனக்கு என்னவேண்டும்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தற்கு அவள்: என் ஆண்டவனே, எனக்குப்பின் உன் குமாரனாகிய சாலொமோன் ராஜாவாகி, அவ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சனத்தின்மேல் வீற்றிருப்பான் என்று நீர் உம்முடைய தேவனாகிய கர்த்தரைக் கொண்டு, உமது அடியா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யி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ப்பொழுது, இதோ, அதோனியா, ராஜாவாகிறான்; என் ஆண்டவனாகிய ராஜாவே, நீர் அதை அறிய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ன் மாடுகளையும் கொழுத்த ஜந்துக்களையும் ஆடுகளையும் திரளாக அடித்து, ராஜாவின் குமாரர் அனைவ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னாகிய அபியத்தாரையும், யோவாப் என்னும் படைத்தலைவனையும் அழைத்தான்; ஆனாலும் உமது அடியா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மோனை அழை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ராஜாவாகிய என் ஆண்டவனே, ராஜாவாகிய என் ஆண்டவனுக்குப்பிறகு அவருடைய சிங்காசன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றிருப்பவன் இன்னான் என்று தங்களுக்கு அறிவிக்கவேண்டும் என்று இஸ்ரவேலர் அனைவரின் கண்களும் உ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க் கொண்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றிவியாமற்போனால் ராஜாவாகிய என் ஆண்டவன் தம்முடைய பிதாக்களோடே படுத்துக்கொண்டபின்பு, நானு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சாலொமோனும் குற்றவாளிகளாய் எண்ணப்படுவோம்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ள் ராஜாவோடே பேசிக்கொண்டிருக்கையில், தீர்க்கதரிசியாகிய நாத்தான்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தீர்க்கதரிசியாகிய நாத்தான் வந்திருக்கிறார் என்று ராஜாவுக்குத் தெரிவித்தார்கள்; அவன் ராஜா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ப் பிரவேசித்து முகங்குப்புற விழுந்து ராஜாவை வணங்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நாத்தான்: ராஜாவாகிய என் ஆண்டவனே, அதோனியா எனக்குப் பின் ராஜாவாகி, அவனே என் சிங்காசனத்தின் 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றிருப்பான் என்று நீர் சொன்னது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ன் இன்றையதினம் போய், மாடுகளையும் கொழுத்த ஜந்துக்களையும் ஆடுகளையும் திரளாக அடித்து, ரா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 அனைவரையும் இராணுவத்தலைவரையும், ஆசாரியனாகிய அபியத்தாரையும் அழைத்தான்; அவர்கள்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ப் புசித்துக் குடித்து, ராஜாவாகிய அதோனியா வாழ்க என்று 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ஆனாலும் உமது அடியானாகிய என்னையும், ஆசாரியனாகிய சாதோக்கையும், யோய்தாவின் குமாரனாகிய பெனாயா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து அடியானாகிய சாலொமோனையும் அவன் அழை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ராஜாவாகிய என் ஆண்டவனுக்குப்பின் தமது சிங்காசனத்தில் வீற்றிருப்பவன் இவன் தான் என்று நீர் உ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னுக்குத் தெரிவிக்காதிருக்கையில், இந்தக் காரியம் ராஜாவாகிய என் ஆண்டவன் கட்டளையால் நடந்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ழுது தாவீதுராஜா பிரதியுத்தரமாக: பத்சேபாளை என்னிடத்தில் வரவழையுங்கள் என்றான்;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சமுகத்தில் பிரவேசித்து ராஜாவுக்கு முன்னே நி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பொழுது ராஜா: உன் குமாரனாகிய சாலொமோன் எனக்குப்பின் அரசாண்டு, அவனே என் ஸ்தானத்தில்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சனத்தின்மேல் வீற்றிருப்பான் என்று நான் உனக்கு இஸ்ரவேலின் தேவனாகிய கர்த்தர்மேல் ஆணையிட்ட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ன்றைக்குச் செய்து தீர்ப்பேன் எ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என் ஆத்துமாவை எல்லா இக்கட்டுக்கும் நீங்கலாக்கி மீட்ட கர்த்தருடைய ஜீவனைக்கொண்டு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ஆணை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ப்பொழுது பத்சேபாள் தரைமட்டும் குனிந்து ராஜாவை வணங்கி, என் ஆண்டவனாகிய தாவீதுராஜா என்றை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க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பின்பு தாவீதுராஜா, ஆசாரியனாகிய சாதோக்கையும் தீர்க்கதரிசியாகிய நாத்தானையும் யோய்தாவி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யாவையும் என்னிடத்தில் வரவழையு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ர்கள் ராஜாவுக்கு முன்பாகப் பிரவேசித்தபோது, ராஜா அவர்களை நோக்கி: நீங்கள் உங்கள் ஆண்ட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ரைக் கூட்டிக்கொண்டு, என் குமாரனாகிய சாலொமோனை என் கோவேறுகழுதையின்மேல் ஏற்றி, அவனைக் கீகோ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க்கொண்டு போ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ங்கே ஆசாரியாகிய சாதோக்கும் தீர்க்கதரிசியாகிய நாத்தானும் அவனை இஸ்ரவேலின் மேல் ராஜாவாக அபிஷே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க்கடவர்கள்; பின்பு எக்காள்ம் ஊதி, ராஜாவாகிய சாலொமோன் வாழ்க என்று வாழ்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தின்பின்பு அவன் நகர்வலம் வந்து, என் சிங்காசனத்தில் வீற்றிருக்கும்படி, அவனைக் கூட்டி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ங்கள்; அவனே என் ஸ்தானத்தில் ராஜாவாயிருப்பான்; அவன் இஸ்ரவேலின்மேலும் யூதாவின்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வனாயிருக்கும்படி அவனை ஏற்படுத்தி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ப்பொழுது யோய்தாவின் குமாரன் பெனாயா ராஜாவுக்குப் பிரதியுத்தரமாக: ஆமென், ராஜாவாகிய என் ஆண்ட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ய கர்த்தரும் இப்படியே சொல்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கர்த்தர் ராஜாவாகிய என் ஆண்டவனோடே எப்படி இருந்தாரோ, அப்படியே அவர் சாலொமோனோடும் இருந்து, 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ய என் ஆண்டவனுடைய சிங்காசனத்தைப்பார்க்கிலும் அவருடைய சிங்காசனத்தைப் பெரிதாக்குவாரா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ப்படியே ஆசாரியனாகிய சாதோக்கும், தீர்க்கதரிசியாகிய நாத்தானும், யோய்தாவின் குமாரன் பெனா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யரும் பிலேத்தியரும் போய், சாலொமோனைத் தாவீது ராஜாவினுடைய கோவேறுகழுதையின்மேல் ஏற்றி, அ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னுக்கு நடத்திக்கொண்டு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ஆசாரியனாகிய சாதோக்கு தைலக்கொம்பைக் கூடாரத்திலிருந்து எடுத்துக் கொண்டுபோய், சாலொ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ஷேகம்பண்ணினான்; அப்பொழுது எக்காளம் ஊதி, ஜனங்களெல்லாரும் ராஜாவாகிய சாலொமோன் வாழ்க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பிற்பாடு ஜனங்களெல்லாரும் அவன் பிறகாலே போனார்கள்; ஜனங்கள் நாகசுரங்களை ஊதி, பூ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த்தினால் அதிரத்தக்கதாக மகா பூரிப்பாய்ச் சந்தோஷி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தோனியாவும் அவனோடிருந்த எல்லா விருந்தாளிகளும் போஜனம் பண்ணி முடிந்தபோது அதைக் கேட்டார்கள்; யோவா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காளசத்தத்தைக் கேட்டபோது, நகரத்தில் உண்டாயிருக்கிற ஆரவாரம் என்ன என்று வி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அவன் பேசிக்கொண்டிருக்கையில், ஆசாரியனாகிய அபியத்தாரின் குமாரன் யோனத்தான் வந்தான்;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யா, உள்ளே வா, நீ கெட்டிக்காரன், நீ நற்செய்தி கொண்டுவருகிற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யோனத்தான் அதோனியாவுக்குப் பிரதியுத்தரமாக: ஏது, தாவீதுராஜாவாகிய நம்முடைய ஆண்டவன் சாலொ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ராஜா ஆசாரியனாகிய சாதோக்கையும், தீர்க்கதரிசியாகிய நாத்தானையும், யோய்தாவின் குமாரன் பெனாயா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யரையும் பிலேத்தியரையும் அவனோடே அனுப்பினார்; அவர்கள் அவனை ராஜாவுடைய கோவேறுகழுதை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ஆசாரியனாகிய சாதோக்கும், தீர்க்கதரிசியாகிய நாத்தானும், அவனைக் கீகோனிலே ராஜாவா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ஷேகம்பண்ணினார்கள்; நகரமெல்லாம் முழங்கத்தக்கதாக அங்கேயிருந்து பூரிப்போடே புறப்பட்டு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கேட்ட இரைச்சல் அ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அல்லாமலும் சாலொமோன் ராஜாங்கத்துக்குரிய சிங்காசனத்தின்மேல் வீற்றி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ராஜாவின் ஊழியக்காரரும் தாவீது ராஜாவாகிய நம்முடைய ஆண்டவனை வாழ்த்துதல் செய்யவந்து: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மோனின் நாமத்தை உம்முடைய நாமத்தைப்பார்க்கிலும் பிரபலபடுத்தி, அவருடைய சிங்காசனத்தை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சனத்தைப் பார்க்கிலும் பெரிதாக்குவாராக என்றார்கள்; ராஜா தம்முடைய கட்டிலின்மேல் குனி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ந்துகொண்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பின்னும் ராஜா: என்னுடைய கண்கள் காண இன்றையதினம் என் சிங்காசனத்தின்மேல் ஒருவனை வீற்றிருக்கச்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 தேவனாகிய கர்த்தருக்கு ஸ்தோத்திரம் என்று சொன்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அப்பொழுது அதோனியாவின் விருந்தாளிகளெல்லாரும் அதிர்ந்து எழுந்திருந்து, அவரவர் தங்கள் வழி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அதோனியா, சாலொமோனுக்குப் பயந்ததினால் எழுந்துபோய், பலிபீடத்தின் கொம்புகளைப் பிடி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இதோ, அதோனியா ராஜாவாகிய சாலொமோனுக்குப் பயப்படுகிறான் என்றும், இதோ, அவன் பலிபீடத்தின் கொம்பு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க்கொண்டு, ராஜாவாகிய சாலொமோன் தமது அடியானைப் பட்டயத்தாலே கொன்றுபோடுவதில்லை என்று இன்று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யிடுவாராக என்கிறான் என்றும், சாலொமோனுக்கு அறிவி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அப்பொழுது சாலொமோன்: அவன் யோக்கியன் என்று விளங்க நடந்து கொண்டால் அவன் தலைமயிரில் ஒன்றும் தரை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ப்போகிறதில்லை; அவனிடத்தில் பொல்லாப்புக் காணப்படுமேயாகில், அவன் சாக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அவனைப் பலிபீடத்திலிருந்து கொண்டுவர, ராஜாவாகிய சாலொமோன் ஆட்களை அனுப்பினான்; அவன் வந்து,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மோனை வணங்கினான்; சாலொமோன் அவனைப் பார்த்து: உன் வீட்டிற்குப் போ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2026-11-02T12:38:24Z</dcterms:created>
  <dcterms:modified xsi:type="dcterms:W3CDTF">2026-11-02T12:38:24Z</dcterms:modified>
  <dc:title>1 இராஜாக்கள்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