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 அவர்கள் தேவனைத் தொழுதுகொள்ளு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 அவர்கள் தேவனைத் தொழுதுகொள்ளு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মাত্র বোকারা ভাবে ঈশ্বর বলে কিছু নেই| এই ধরণের লোকরা দুর্নীতিগ্রস্ত, দুর্জন এবং ক্ষতিকর,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কিছু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কৃতপক্ষে একজন ঈশ্বর আছেন যিনি স্বর্গ থেকে আমাদের লক্ষ্য করছেন| ঈশ্বর সেইসব জ্ঞানী মানুষের খোঁ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ন যারা ঈশ্বরের খোঁজ ক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প্রত্যেকে ঈশ্বরের থেকে মুখ ঘুরিযে নিয়েছে| প্রত্যেকটি লোকই খারাপ| কেউ ভাল কিছু করে না|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লোক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বলেন, “ওই সব মন্দ লোকরা নিশ্চয় জানে সত্য কী! কিন্তু ওরা আমার কাছে প্রার্থনা করে না|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এমনভাবে আমার লোকদের গ্রাস করে য়েন ওরা খাবার খ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সব মন্দ লোক এমন আতঙ্কিত হবে, য়ে আতঙ্ক ওরা আগে কখনও পায় নি! ঐ মন্দ লোকরা ঈস্রাযেলের শত্র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ঐ মন্দ লোকদের বাতিল করে দিয়েছেন| তাই ঈশ্বরের লোকরা ওদের পরাজিত করবে এবং ওদের হাড়গুলো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ছিন্নভিন্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, ইস্রায়েলের জন্য সিয়োন পর্বতে জয় নিয়ে আসুন! ঈশ্বর যখন তাঁর লোকদের নির্বাসন থেকে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েন তখন যাকোবের লোকরা য়েন আনন্দ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2026-10-21T07:29:30Z</dcterms:created>
  <dcterms:modified xsi:type="dcterms:W3CDTF">2026-10-21T07:29:30Z</dcterms:modified>
  <dc:title>গীতসংহিতা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