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மானது நம்பப்படுகிறவைகளின் உறுதியும், காணப்படாதவைகளின் நிச்சயம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முன்னோர்கள் நற்சாட்சிபெற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தேவன் தாமே கட்டி உண்டாக்கின அஸ்திபாரங்களுள்ள நகரத்துக்கு அவன் காத்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தேவன் தாமே கட்டி உண்டாக்கின அஸ்திபாரங்களுள்ள நகரத்துக்கு அவன் காத்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றிக்கையிடுகிறவர்கள் சுயதேசத்தை நாடிப்போகிறோம் என்று தெரியப்படுத்த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விசுவாசத்தினாலே ஆபிரகாம் தான் சோதிக்கப்பட்டபோது. ஈசாக்கைப் பலியாக ஒப்புக்கொடுத்தான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ஈசாக்கினிடத்தில் உன் சந்ததி விளங்கும் என்று அவனோடே சொல்லப்பட்டிருந்ததே, இப்படிப்பட்ட வாக்குத்தத்தங்களைப் பெற்றவன், மரித்தோரிலிருந்து எழுப்ப தேவன் வல்லவராயிருக்கிறாரென்றெ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ஈசாக்கினிடத்தில் உன் சந்ததி விளங்கும் என்று அவனோடே சொல்லப்பட்டிருந்ததே, இப்படிப்பட்ட வாக்குத்தத்தங்களைப் பெற்றவன், மரித்தோரிலிருந்து எழுப்ப தேவன் வல்லவராயிருக்கிறாரென்றெ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சுவாசத்தினாலே ஈசாக்கு வருங்காரியங்களைக்குறித்து யாக்கோபையும் ஏசாவையும் ஆசீர்வத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சுவாசத்தினாலே மோசே தான் பெரியவனானபோது பார்வோனுடைய குமாரத்தியின் மகன் என்னப்படுவதை வெறு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சுவாசத்தினாலே மோசே தான் பெரியவனானபோது பார்வோனுடைய குமாரத்தியின் மகன் என்னப்படுவதை வெறு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த்தியமான பாவ சந்தோஷங்களை அநுபவிப்பதைப்பார்க்கிலும் தேவனுடைய ஜனங்களோடே துன்பத்தை அநுபவிப்பதையே தெரிந்துகொண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சுவாசத்தினாலே எரிகோ பட்டணத்தின் மதில்கள் ஏழுநாள் சுற்றிவரப்பட்டு விழ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ேறு சிலர் நிந்தைகளையும் அடிகளையும் கட்டுகளையும் காவலையும் அநுபவித்தார்கள்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ர்களெல்லாரும் விசுவாசத்தினாலே நற்சாட்சிபெற்றும், வாக்குத்தத்தம்பண்ணப்பட்டதை அடையாமற்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நம்மையல்லாமல் பூரணராகாதபடிக்கு விசேஷித்த நன்மையானதொன்றை தேவன் நமக்கென்று முன்னதாக நியமித்த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ిశ్వాసమనునది నిరీక్షింపబడువాటియొక్క నిజ స్వరూపమును, అదృశ్యమైనవి యున్నవనుటకు రుజువునై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నినిబట్టియే పెద్దలు సాక్ష్యము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పంచములు దేవుని వాక్యమువలన నిర్మాణమైనవనియు, అందునుబట్టి దృశ్యమైనది కనబడెడు పదార్థములచే నిర్మ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లేదనియు విశ్వాసముచేత గ్రహించుకొన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శ్వాసమునుబట్టి హేబెలు కయీనుకంటె శ్రేష్ఠమైన బలి దేవునికి అర్పించెను. దేవుడతని అర్పణల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ినప్పుడు అతడు ఆ విశ్వాసమునుబట్టి నీతి మంతుడని సాక్ష్యము పొందెను. అతడు మృతినొందియ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ద్వారా మాటలాడ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ిశ్వాసమునుబట్టి హనోకు మరణము చూడకుండునట్లు కొని పోబడెను; అతడు కొనిపోబడకమునుపు దేవునికి ఇష్ట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ని సాక్ష్యము పొందెను; కాగా దేవుడతని కొని పోయెను గనుక అతడ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ిశ్వాసములేకుండ దేవునికి ఇష్టుడైయుండుట అసాధ్యము; దేవునియొద్దకు వచ్చువాడు ఆయన యున్నాడనియు, త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దకువారికి ఫలము దయచేయువాడనియు నమ్మవల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ిశ్వాస మునుబట్టి నోవహు అదివరకు చూడని సంగతులనుగూర్చి దేవునిచేత హెచ్చరింపబడి భయభక్తులు గలవాడై,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వారి రక్షణకొరకు ఒక ఓడను సిద్ధముచేసెను; అందువలన అతడు లోకముమీద నేరస్థాపనచేసి విశ్వాస 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 నీతికి వారస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బ్రాహాము పిలువ బడినప్పుడు విశ్వాసమునుబట్టి ఆ పిలుపునకు లోబడి, తాను స్వాస్థ్యముగా పొందనైయ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దేశమునకు బయలువెళ్లెను. మరియు ఎక్కడికి వెళ్లవలెనో అది ఎరుగక బయ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శ్వాసమునుబట్టి అతడును, అతనితో ఆ వాగ్దానమునకు సమానవారసులైన ఇస్సాకు యాకోబు అనువారును, గుడార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చు, అన్యుల దేశ ములో ఉన్నట్టుగా వాగ్దత్తదేశములో పరవాస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ఏలయనగా దేవుడు దేనికి శిల్పియు నిర్మాణకుడునై యున్నాడో, పునాదులుగల ఆ పట్టణముకొరకు అబ్రాహ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రుచ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ిశ్వాసమునుబట్టి శారాయు వాగ్దానము చేసినవాడు నమ్మదగినవాడని యెంచు కొనెను గనుక తాను వయస్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తించినదైనను గర్భము ధరించుటకు శక్తి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చేత మృతతుల్యుడైన ఆ యొకనినుండి, సంఖ్యకు ఆకాశనక్షత్రములవలెను, సముద్రతీరమందలి లెక్క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్యముకాని యిసుకవలెను సంతాన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ీరందరు ఆ వాగ్దానముల ఫలము అనుభవింపక పోయి నను, దూరమునుండి చూచి వందనముచేసి, తాము భూమి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దేశులమును యాత్రికులమునై యున్నామని ఒప్పకొని, విశ్వాసముగలవారై మృతిన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లాగు చెప్పువారు తమ స్వదేశమును వెదకుచున్నామని విశద పరచుచున్నారు క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ఏదేశమునుండి వచ్చిరో ఆ దేశమును జ్ఞాపకమందుంచుకొన్నయెడల మరల వెళ్లుటకు వారికి వ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వారు మరి శ్రేష్ఠమైన దేశమును, అనగా పరలోకసంబంధమైన దేశమును కోరుచున్నారు. అందుచేత తా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నని అనిపించుకొనుటకు దేవుడు వారినిగూర్చి సిగ్గుపడ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బ్రాహాము శోధింపబడి విశ్వాసమునుబట్టి ఇస్సా కును బలిగా అర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ఎవడు ఆ వాగ్దానములు సంతోషముతో అంగీకరించెనో,ఇస్సాకువలననైనది నీ సంతానమనబడును అని యెవ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బడెనో, ఆ అబ్రాహాము, మృతులను సహితము లేపుటకు దేవుడు శక్తిమంతుడని యెంచినవాడ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న యేకకుమారుని అర్పించి, ఉపమానరూపముగా అతనిని మృతులలోనుండి మరల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ిశ్వాసమునుబట్టి ఇస్సాకు జరుగబోవు సంగతుల విషయమై యాకోబును ఏశావును ఆశీర్వ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ిశ్వాసమునుబట్టి యాకోబు అవసానకాలమందు యోసేపు కుమారులలో ఒక్కొక్కని ఆశీర్వదించి తన చేతికఱ్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మీద ఆనుకొని దేవునికి నమస్కా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ోసేపు తనకు అవసానకాలము సమీపించినప్పడు విశ్వాసమునుబట్టి ఇశ్రాయేలు కుమారుల నిర్గమనము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శంసించి తన శల్యములను గూర్చి వారిక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ోషే పుట్టినప్పుడు అతని తలిదండ్రులు ఆ శిశువు సుందరుడై యుండుట చూచి, విశ్వాసమునుబట్టి రాజాజ్ఞ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క, మూడు మాసములు అతని దాచ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ోషే పెద్దవాడైనప్పుడు విశ్వాసమునుబట్టి ఐగుప్తు ధనముకంటె క్రీస్తువిషయమైన నింద గొప్ప భాగ్య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ంచ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ల్పకాలము పాప భోగము అనుభవించుటకంటె దేవుని ప్రజలతో శ్రమ అనుభవించుట మేలని యోచ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ఫరో కుమార్తెయొక్క కుమారుడని అనిపించుకొనుటకు ఒప్పుకొనలేదు;ఏలయనగా అతడు ప్రతిఫలముగా కలుగబ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మానమందు దృష్టి యు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ిశ్వాసమునుబట్టి అతడు అదృశ్యుడైనవానిని చూచుచున్నట్టు స్థిరబుద్ధిగలవాడై, రాజాగ్రహమునకు భయప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ను విడ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తొలిచూలు పిల్లలను నాశనము చేయువాడు ఇశ్రాయేలీయులను ముట్టకుండు నిమిత్తము అతడు విశ్వాస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స్కాను, రక్తప్రోక్షణ ఆచారమును ఆచ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ిశ్వాసమునుబట్టి వారు పొడి నేలమీద నడిచినట్లు ఎఱ్ఱసముద్రములో బడి నడచిపోయిరి. ఐగుప్తీయులు ఆ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జూచి మునిగ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ిశ్వాసమునుబట్టి యేడు దినములవరకు ప్రదక్షిణము చేయబడిన తరువాత యెరికో గోడలు కూ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ిశ్వాసమునుబట్టి రాహాబను వేశ్య వేగులవారిని సమాధాన ముగా చేర్చుకొనినందున అవిధేయులతోపాటు నశింప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ఇకను ఏమి చెప్పుదును? గిద్యోను, బారాకు, సమ్సోను, యెఫ్తా, దావీదు, సమూయేలను వారిని గూర్చ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నుగూర్చియు వివరించుటకు సమయము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ు విశ్వాసముద్వారా రాజ్యములను జయించిరి; నీతికార్యములను జరిగించిరి; వాగ్దానములను పొంద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ముల నోళ్లను మూస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గ్నిబలమును చల్లార్చిరి; ఖడ్గధారను తప్పించుకొనిరి; బలహీనులుగా ఉండి బలపరచబడిరి; యుద్ధ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క్రమశాలులైరి; అన్యుల సేనలను పారదో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స్త్రీలు మృతులైన తమ వారిని పునరుత్థానమువలన మరల పొందిరి. కొందరైతే మరి శ్రేష్ఠమైన పునరుత్థ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గోరి విడుదల పొందనొల్లక యాతనపెట్ట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మరికొందరు తిరస్కారములను కొరడాదెబ్బలను, మరి బంధకములను ఖైదును అనుభ వ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రాళ్లతో కొట్టబడిరి, రంపములతో కోయబడిరి, శోధింపబడిరి, ఖడ్గముతో చంపబడిరి,గొఱ్ఱచర్మ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కచర్మములను వేసికొని, దరిద్రులైయుండి శ్రమపడి హింసపొంద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డవులలోను కొండలమీదను గుహలలోను సొరంగములలోను తిరుగులాడుచు సంచరించిరి. అట్టివారికి ఈ లో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గ్యమైనది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ీరందరు తమ విశ్వాసముద్వారా సాక్ష్యము పొందిన వారైనను. మనము లేకుండ సంపూర్ణులుకాకుండు నిమిత్త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దేవుడు మనకొరకు మరి శ్రేష్ఠమైనదానిని ముందుగా సిద్ధ పరచెను గనుక వీరు వాగ్దానఫలము అనుభవింప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2026-10-20T05:52:08Z</dcterms:created>
  <dcterms:modified xsi:type="dcterms:W3CDTF">2026-10-20T05:52:08Z</dcterms:modified>
  <dc:title>హెబ్రీయులకు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