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presProps" Target="presProps.xml"/>
  <Relationship Id="rId92" Type="http://schemas.openxmlformats.org/officeDocument/2006/relationships/viewProps" Target="viewProps.xml"/>
  <Relationship Id="rId9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யாவின் குமாரனாகிய யோயாக்கீம் என்கிற யூதாவுடைய ராஜாவின் நாலாம் வருஷத்துக்கு சரியான, பாபிலோன் ராஜாவாகிய நேபுகாத்நேச்சார் அரசாண்ட முதலாம் வருஷத்திலே யூதாவின் ஜனம் அனைத்தையும் குறித்து எரேமியாவுக்கு உண்டான வார்த்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யாவின் குமாரனாகிய யோயாக்கீம் என்கிற யூதாவுடைய ராஜாவின் நாலாம் வருஷத்துக்கு சரியான, பாபிலோன் ராஜாவாகிய நேபுகாத்நேச்சார் அரசாண்ட முதலாம் வருஷத்திலே யூதாவின் ஜனம் அனைத்தையும் குறித்து எரேமியாவுக்கு உண்டான வார்த்தை:]]></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யாவின் குமாரனாகிய யோயாக்கீம் என்கிற யூதாவுடைய ராஜாவின் நாலாம் வருஷத்துக்கு சரியான, பாபிலோன் ராஜாவாகிய நேபுகாத்நேச்சார் அரசாண்ட முதலாம் வருஷத்திலே யூதாவின் ஜனம் அனைத்தையும் குறித்து எரேமியாவுக்கு உண்டான வார்த்தை:]]></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தைத் தீர்க்கதரிசியாகிய எரேமியா யூதாவின் ஜனம் அனைத்துக்கும், எருசலேமின் குடிகள் எல்லாருக்கும் அறிவிக்கிறதற்காக அவர்களை நோக்கி:]]></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ஆமோனின் குமாரனாகிய யோசியாவின் பதின்மூன்றாம் வருஷம்துவக்கி இந்நாள்மட்டும் சென்ற இந்த இருபத்துமூன்று வருஷமாகக் கர்த்தருடைய வார்த்தை எனக்கு உண்டாயிற்று; அதை நான் உங்களுக்கு ஏற்கனவே சொல்லிக்கொண்டுவந்தும் நீங்கள் கேளாமற்போனீ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ஆமோனின் குமாரனாகிய யோசியாவின் பதின்மூன்றாம் வருஷம்துவக்கி இந்நாள்மட்டும் சென்ற இந்த இருபத்துமூன்று வருஷமாகக் கர்த்தருடைய வார்த்தை எனக்கு உண்டாயிற்று; அதை நான் உங்களுக்கு ஏற்கனவே சொல்லிக்கொண்டுவந்தும் நீங்கள் கேளாமற்போனீ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ஆமோனின் குமாரனாகிய யோசியாவின் பதின்மூன்றாம் வருஷம்துவக்கி இந்நாள்மட்டும் சென்ற இந்த இருபத்துமூன்று வருஷமாகக் கர்த்தருடைய வார்த்தை எனக்கு உண்டாயிற்று; அதை நான் உங்களுக்கு ஏற்கனவே சொல்லிக்கொண்டுவந்தும் நீங்கள் கேளாமற்போனீ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ஆமோனின் குமாரனாகிய யோசியாவின் பதின்மூன்றாம் வருஷம்துவக்கி இந்நாள்மட்டும் சென்ற இந்த இருபத்துமூன்று வருஷமாகக் கர்த்தருடைய வார்த்தை எனக்கு உண்டாயிற்று; அதை நான் உங்களுக்கு ஏற்கனவே சொல்லிக்கொண்டுவந்தும் நீங்கள் கேளாமற்போனீ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கர்த்தர் உங்களிடத்திற்குத் தீர்க்கதரிசிகளாகிய தம்முடைய சகல ஊழிக்காரரையும் ஏற்கனவே அனுப்பிக்கொண்டே இருந்தும், நீங்கள் கேளாமலும், கேட்கும்படிக்கு நீங்கள் செவிகளைச் சாயாமலும் போனீ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கர்த்தர் உங்களிடத்திற்குத் தீர்க்கதரிசிகளாகிய தம்முடைய சகல ஊழிக்காரரையும் ஏற்கனவே அனுப்பிக்கொண்டே இருந்தும், நீங்கள் கேளாமலும், கேட்கும்படிக்கு நீங்கள் செவிகளைச் சாயாமலும் போனீ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வர்களைக்கொண்டு அவர்: உங்களில் அவனவன் தன்தன் பொல்லாத வழியையும் உங்கள் கிரியைகளின் பொல்லாப்பையும் விட்டுத் திரும்பி, கர்த்தர் உங்களுக்கும் உங்கள் பிதாக்களுக்கும் கொடுத்த தேசத்தில் சதாகாலமும் குடியிருந்து,]]></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வர்களைக்கொண்டு அவர்: உங்களில் அவனவன் தன்தன் பொல்லாத வழியையும் உங்கள் கிரியைகளின் பொல்லாப்பையும் விட்டுத் திரும்பி, கர்த்தர் உங்களுக்கும் உங்கள் பிதாக்களுக்கும் கொடுத்த தேசத்தில் சதாகாலமும் குடியிருந்து,]]></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வர்களைக்கொண்டு அவர்: உங்களில் அவனவன் தன்தன் பொல்லாத வழியையும் உங்கள் கிரியைகளின் பொல்லாப்பையும் விட்டுத் திரும்பி, கர்த்தர் உங்களுக்கும் உங்கள் பிதாக்களுக்கும் கொடுத்த தேசத்தில் சதாகாலமும் குடியிருந்து,]]></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ந்நிய தேவர்களைப் பின்பற்றாமலும், அவைகளுக்கு ஆராதனைசெய்யாமலும், அவைகளைப் பணியாமலுமிருந்து, நான் உங்களுக்குத் தீமைசெய்யாதபடிக்கு உங்கள் கைகளின் செய்கைகளால் எனக்குக் கோபமுண்டாக்காமலும் இருங்கள் என்று சொல்லியனுப்பினே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ந்நிய தேவர்களைப் பின்பற்றாமலும், அவைகளுக்கு ஆராதனைசெய்யாமலும், அவைகளைப் பணியாமலுமிருந்து, நான் உங்களுக்குத் தீமைசெய்யாதபடிக்கு உங்கள் கைகளின் செய்கைகளால் எனக்குக் கோபமுண்டாக்காமலும் இருங்கள் என்று சொல்லியனுப்பினே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உங்களுக்குத் தீமையாக உங்கள் கைகளின் செய்கைகளாலே எனக்குக் கோபமூட்டும்படிக்கு, என் சொல்லைக் கேளாமற்போனீர்கள் என்று கர்த்தர் சொல்லுகிறார் என்றா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நீங்களோ, உங்களுக்குத் தீமையாக உங்கள் கைகளின் செய்கைகளாலே எனக்குக் கோபமூட்டும்படிக்கு, என் சொல்லைக் கேளாமற்போனீர்கள் என்று கர்த்தர் சொல்லுகிறார் என்றா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ங்கள் என் வார்த்தைகளைக் கேளாமற்போனபடியினால்,]]></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தோ, நான் வடக்கேயிருக்கிற சகல வம்சங்களையும், என் ஊழியக்காரனாகிய நேபுகாத்நேச்சார் என்கிற பாபிலோன் ராஜாவையும் அழைத்தனுப்பி, அவர்களை இந்தத் தேசத்துக்கு விரோதமாகவும், இதின் குடிகளுக்கு விரோதமாகவும், சுற்றிலுமிருக்கிற இந்த எல்லா ஜாதிகளுக்கும் விரோதமாகவும் வரப்பண்ணி, அவைகளைச் சங்காரத்துக்கு ஒப்புக்கொடுத்து, அவைகளைப் பாழாகவும் இகழ்ச்சிக்குறியாகிய ஈசல்போடுதலாகவும், நித்திய வனாந்தரங்களாகவும் செய்வேன் என்று சேனைகளின் கர்த்தர் சொல்லுகிறார்]]></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தோ, நான் வடக்கேயிருக்கிற சகல வம்சங்களையும், என் ஊழியக்காரனாகிய நேபுகாத்நேச்சார் என்கிற பாபிலோன் ராஜாவையும் அழைத்தனுப்பி, அவர்களை இந்தத் தேசத்துக்கு விரோதமாகவும், இதின் குடிகளுக்கு விரோதமாகவும், சுற்றிலுமிருக்கிற இந்த எல்லா ஜாதிகளுக்கும் விரோதமாகவும் வரப்பண்ணி, அவைகளைச் சங்காரத்துக்கு ஒப்புக்கொடுத்து, அவைகளைப் பாழாகவும் இகழ்ச்சிக்குறியாகிய ஈசல்போடுதலாகவும், நித்திய வனாந்தரங்களாகவும் செய்வேன் என்று சேனைகளின் கர்த்தர் சொல்லுகிறார்]]></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தோ, நான் வடக்கேயிருக்கிற சகல வம்சங்களையும், என் ஊழியக்காரனாகிய நேபுகாத்நேச்சார் என்கிற பாபிலோன் ராஜாவையும் அழைத்தனுப்பி, அவர்களை இந்தத் தேசத்துக்கு விரோதமாகவும், இதின் குடிகளுக்கு விரோதமாகவும், சுற்றிலுமிருக்கிற இந்த எல்லா ஜாதிகளுக்கும் விரோதமாகவும் வரப்பண்ணி, அவைகளைச் சங்காரத்துக்கு ஒப்புக்கொடுத்து, அவைகளைப் பாழாகவும் இகழ்ச்சிக்குறியாகிய ஈசல்போடுதலாகவும், நித்திய வனாந்தரங்களாகவும் செய்வேன் என்று சேனைகளின் கர்த்தர் சொல்லுகிறார்]]></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இதோ, நான் வடக்கேயிருக்கிற சகல வம்சங்களையும், என் ஊழியக்காரனாகிய நேபுகாத்நேச்சார் என்கிற பாபிலோன் ராஜாவையும் அழைத்தனுப்பி, அவர்களை இந்தத் தேசத்துக்கு விரோதமாகவும், இதின் குடிகளுக்கு விரோதமாகவும், சுற்றிலுமிருக்கிற இந்த எல்லா ஜாதிகளுக்கும் விரோதமாகவும் வரப்பண்ணி, அவைகளைச் சங்காரத்துக்கு ஒப்புக்கொடுத்து, அவைகளைப் பாழாகவும் இகழ்ச்சிக்குறியாகிய ஈசல்போடுதலாகவும், நித்திய வனாந்தரங்களாகவும் செய்வேன் என்று சேனைகளின் கர்த்தர் சொல்லுகிறார்]]></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மகிழ்ச்சியின் சத்தத்தையும், சந்தோஷத்தின் சத்தத்தையும், மணவாளனின் சத்தத்தையும், மணவாட்டியின் சத்தத்தையும், ஏந்திரத்தின் சத்தத்தையும் விளக்கின் வெளிச்சத்தையும் அவர்களிலிருந்து நீங்கப்பண்ணுவேன் என்று கர்த்தர் சொல்லுகிறார்.]]></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மகிழ்ச்சியின் சத்தத்தையும், சந்தோஷத்தின் சத்தத்தையும், மணவாளனின் சத்தத்தையும், மணவாட்டியின் சத்தத்தையும், ஏந்திரத்தின் சத்தத்தையும் விளக்கின் வெளிச்சத்தையும் அவர்களிலிருந்து நீங்கப்பண்ணுவேன் என்று கர்த்தர் சொல்லுகிறார்.]]></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ந்தத் தேசமெல்லாம் வனாந்தரமும் பாழுமாகும்; இந்த ஜாதிகளோ, எழுபது வருஷமாகப் பாபிலோன் ராஜாவைச் சேவிப்பா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இந்தத் தேசமெல்லாம் வனாந்தரமும் பாழுமாகும்; இந்த ஜாதிகளோ, எழுபது வருஷமாகப் பாபிலோன் ராஜாவைச் சேவிப்பா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ழுபது வருஷம் நிறைவேறினபின்பு, நான் பாபிலோன் ராஜாவினிடத்திலும், அந்த ஜாதியினிடத்திலும், கல்தேயருடைய தேசத்தினிடத்திலும், அவர்களுடைய அக்கிரமத்தை விசாரித்து, அதை நித்தியபாழிடமாக்கி,]]></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ழுபது வருஷம் நிறைவேறினபின்பு, நான் பாபிலோன் ராஜாவினிடத்திலும், அந்த ஜாதியினிடத்திலும், கல்தேயருடைய தேசத்தினிடத்திலும், அவர்களுடைய அக்கிரமத்தை விசாரித்து, அதை நித்தியபாழிடமாக்கி,]]></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ன் அந்தத் தேசத்துக்கு விரோதமாய் உரைத்த என் வார்த்தைகளையெல்லாம், எரேமியா சகல ஜாதிகளுக்கும் விரோதமாகத் தீர்க்கதரிசனமாய்ச் சொன்னதும், இந்தப் புஸ்தகத்தில் எழுதியிருக்கிறதுமான யாவையும் அதின்மேல் வரப்பண்ணுவேன் என்று கர்த்தர் சொல்லுகிறார்.]]></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ன் அந்தத் தேசத்துக்கு விரோதமாய் உரைத்த என் வார்த்தைகளையெல்லாம், எரேமியா சகல ஜாதிகளுக்கும் விரோதமாகத் தீர்க்கதரிசனமாய்ச் சொன்னதும், இந்தப் புஸ்தகத்தில் எழுதியிருக்கிறதுமான யாவையும் அதின்மேல் வரப்பண்ணுவேன் என்று கர்த்தர் சொல்லுகிறார்.]]></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ன் அந்தத் தேசத்துக்கு விரோதமாய் உரைத்த என் வார்த்தைகளையெல்லாம், எரேமியா சகல ஜாதிகளுக்கும் விரோதமாகத் தீர்க்கதரிசனமாய்ச் சொன்னதும், இந்தப் புஸ்தகத்தில் எழுதியிருக்கிறதுமான யாவையும் அதின்மேல் வரப்பண்ணுவேன் என்று கர்த்தர் சொல்லுகிறார்.]]></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நேகம் ஜாதிகளும் பெரிய ராஜாக்களும் அவர்களை அடிமைகொள்வார்கள்; நான் அவர்களுக்கு அவர்கள் கிரியைகளுக்குத்தக்கதாகவும், அவர்கள் கைகளின் செய்கைகளுக்குதக்கதாகவும் பதில் அளிப்பேன் என்கிறார்.]]></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நேகம் ஜாதிகளும் பெரிய ராஜாக்களும் அவர்களை அடிமைகொள்வார்கள்; நான் அவர்களுக்கு அவர்கள் கிரியைகளுக்குத்தக்கதாகவும், அவர்கள் கைகளின் செய்கைகளுக்குதக்கதாகவும் பதில் அளிப்பேன் என்கிறார்.]]></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ஸ்ரவேலின் தேவனாகிய கர்த்தர் என்னை நோக்கி: நான் உன்னை அனுப்புகிற ஜாதிகள் குடித்து, நான் தங்களுக்குள் அனுப்பும் பட்டயத்தால் அவர்கள் தள்ளாடி, புத்திகெட்டுப்போகும்படிக்கு,]]></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ஸ்ரவேலின் தேவனாகிய கர்த்தர் என்னை நோக்கி: நான் உன்னை அனுப்புகிற ஜாதிகள் குடித்து, நான் தங்களுக்குள் அனுப்பும் பட்டயத்தால் அவர்கள் தள்ளாடி, புத்திகெட்டுப்போகும்படிக்கு,]]></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ஸ்ரவேலின் தேவனாகிய கர்த்தர் என்னை நோக்கி: நான் உன்னை அனுப்புகிற ஜாதிகள் குடித்து, நான் தங்களுக்குள் அனுப்பும் பட்டயத்தால் அவர்கள் தள்ளாடி, புத்திகெட்டுப்போகும்படிக்கு,]]></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ந்த உக்கிரமாகிய மதுபானத்தின் பாத்திரத்தை நீ என் கையிலிருந்து வாங்கி அவர்கள் எல்லாருக்கும் அதிலே குடிக்கக்கொடு என்றார்.]]></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ந்த உக்கிரமாகிய மதுபானத்தின் பாத்திரத்தை நீ என் கையிலிருந்து வாங்கி அவர்கள் எல்லாருக்கும் அதிலே குடிக்கக்கொடு என்றார்.]]></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ப்பொழுது நான் அந்தப் பாத்திரத்தைக் கர்த்தருடைய கையிலிருந்து வாங்கி, கர்த்தர் என்னை அனுப்பின எல்லா ஜாதிகளுக்கும் குடிக்கக் கொடுத்தே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ப்பொழுது நான் அந்தப் பாத்திரத்தைக் கர்த்தருடைய கையிலிருந்து வாங்கி, கர்த்தர் என்னை அனுப்பின எல்லா ஜாதிகளுக்கும் குடிக்கக் கொடுத்தே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எருசலேமுக்கும் யூதாவின் பட்டணங்களுக்கும் அதின் ராஜாக்களுக்கும், அதின் பிரபுக்களுக்கும் அவர்களை இந்நாளிலிருக்கிறபடி வனாந்தரமும் பாழும் இகழ்ச்சிக்குறியாகிய ஈசல்போடுதலும் சாபமுமாக்கிப்போடும்படி குடிக்கக்கொடுத்தே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எருசலேமுக்கும் யூதாவின் பட்டணங்களுக்கும் அதின் ராஜாக்களுக்கும், அதின் பிரபுக்களுக்கும் அவர்களை இந்நாளிலிருக்கிறபடி வனாந்தரமும் பாழும் இகழ்ச்சிக்குறியாகிய ஈசல்போடுதலும் சாபமுமாக்கிப்போடும்படி குடிக்கக்கொடுத்தேன்.]]></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எருசலேமுக்கும் யூதாவின் பட்டணங்களுக்கும் அதின் ராஜாக்களுக்கும், அதின் பிரபுக்களுக்கும் அவர்களை இந்நாளிலிருக்கிறபடி வனாந்தரமும் பாழும் இகழ்ச்சிக்குறியாகிய ஈசல்போடுதலும் சாபமுமாக்கிப்போடும்படி குடிக்கக்கொடுத்தே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எருசலேமுக்கும் யூதாவின் பட்டணங்களுக்கும் அதின் ராஜாக்களுக்கும், அதின் பிரபுக்களுக்கும் அவர்களை இந்நாளிலிருக்கிறபடி வனாந்தரமும் பாழும் இகழ்ச்சிக்குறியாகிய ஈசல்போடுதலும் சாபமுமாக்கிப்போடும்படி குடிக்கக்கொடுத்தே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எகிப்தின் ராஜாவாகிய பார்வோனுக்கும், அவன் ஊழியக்காரருக்கும் அவன் பிரபுக்களுக்கும், அவனுடைய எல்லா ஜனத்துக்கும்,]]></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எகிப்தின் ராஜாவாகிய பார்வோனுக்கும், அவன் ஊழியக்காரருக்கும் அவன் பிரபுக்களுக்கும், அவனுடைய எல்லா ஜனத்துக்கும்,]]></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கலந்து குடியிருக்கிற அனைவருக்கும், ஊத்ஸ் தேசத்தினுடைய எல்லா ராஜாக்களுக்கும் பெலிஸ்தருடைய தேசத்தில் இருக்கிற எல்லா ராஜாக்களுக்கும், அஸ்கலோனுக்கும் காசாவுக்கும், எக்ரோனுக்கும் அஸ்தோத்தில் மீதியானவர்களுக்கும்,]]></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கலந்து குடியிருக்கிற அனைவருக்கும், ஊத்ஸ் தேசத்தினுடைய எல்லா ராஜாக்களுக்கும் பெலிஸ்தருடைய தேசத்தில் இருக்கிற எல்லா ராஜாக்களுக்கும், அஸ்கலோனுக்கும் காசாவுக்கும், எக்ரோனுக்கும் அஸ்தோத்தில் மீதியானவர்களுக்கும்,]]></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கலந்து குடியிருக்கிற அனைவருக்கும், ஊத்ஸ் தேசத்தினுடைய எல்லா ராஜாக்களுக்கும் பெலிஸ்தருடைய தேசத்தில் இருக்கிற எல்லா ராஜாக்களுக்கும், அஸ்கலோனுக்கும் காசாவுக்கும், எக்ரோனுக்கும் அஸ்தோத்தில் மீதியானவர்களுக்கும்,]]></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ஏதோமுக்கும், மோவாபுக்கும், அம்மோன் புத்திரருக்கும்,]]></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தீருவினுடைய எல்லா ராஜாக்களுக்கும், சீதோனுடைய எல்லா ராஜாக்களுக்கும், சமுத்திரத்துக்கு அக்கரையான தீவுகளின் ராஜாக்களுக்கும்,]]></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தீருவினுடைய எல்லா ராஜாக்களுக்கும், சீதோனுடைய எல்லா ராஜாக்களுக்கும், சமுத்திரத்துக்கு அக்கரையான தீவுகளின் ராஜாக்களுக்கும்,]]></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தேதானுக்கும், தேமாவுக்கும், பூசுக்கும், கடையாந்தரங்களிலுள்ள அனைவருக்கும்,]]></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தேதானுக்கும், தேமாவுக்கும், பூசுக்கும், கடையாந்தரங்களிலுள்ள அனைவருக்கும்,]]></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ரபிதேசத்து எல்லா ராஜாக்களுக்கும், வனாந்தரத்தில் கலந்து குடியிருக்கிறவர்களுடைய எல்லா ராஜாக்களுக்கும்,]]></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சிம்ரியினுடைய எல்லா ராஜாக்களுக்கும், ஏலாமினுடைய எல்லா ராஜாக்களுக்கும் மேதியாவினுடைய எல்லா ராஜாக்களுக்கும்,]]></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வடக்கேயிருக்கிற எல்லா ராஜாக்களுக்கும், சமீபமானவர்களும் தூரமானவர்களுமாகிய அவரவர்களுக்கும், பூமியின்மீதிலுள்ள சகலதேசத்து ராஜாக்களுக்கும் குடிக்கக்கொடுத்தேன்; சேசாக்கு என்கிற ராஜாவும் அவர்களுக்குப் பிற்பாடு குடிப்பான் என்றார்.]]></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வடக்கேயிருக்கிற எல்லா ராஜாக்களுக்கும், சமீபமானவர்களும் தூரமானவர்களுமாகிய அவரவர்களுக்கும், பூமியின்மீதிலுள்ள சகலதேசத்து ராஜாக்களுக்கும் குடிக்கக்கொடுத்தேன்; சேசாக்கு என்கிற ராஜாவும் அவர்களுக்குப் பிற்பாடு குடிப்பான் என்றார்.]]></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வடக்கேயிருக்கிற எல்லா ராஜாக்களுக்கும், சமீபமானவர்களும் தூரமானவர்களுமாகிய அவரவர்களுக்கும், பூமியின்மீதிலுள்ள சகலதேசத்து ராஜாக்களுக்கும் குடிக்கக்கொடுத்தேன்; சேசாக்கு என்கிற ராஜாவும் அவர்களுக்குப் பிற்பாடு குடிப்பான் என்றார்.]]></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நீங்கள் குடித்து, வெறித்து, வாந்திபண்ணி, நான் உங்களுக்குள் அனுப்பும் பட்டயத்தாலே எழுந்திராதபடிக்கு விழுங்கள் என்று இஸ்ரவேலின் தேவனாகிய சேனைகளின் கர்த்தர் உரைக்கிறார் என்று நீ அவர்களுக்குச் சொல்லு.]]></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நீங்கள் குடித்து, வெறித்து, வாந்திபண்ணி, நான் உங்களுக்குள் அனுப்பும் பட்டயத்தாலே எழுந்திராதபடிக்கு விழுங்கள் என்று இஸ்ரவேலின் தேவனாகிய சேனைகளின் கர்த்தர் உரைக்கிறார் என்று நீ அவர்களுக்குச் சொல்லு.]]></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நீங்கள் குடித்து, வெறித்து, வாந்திபண்ணி, நான் உங்களுக்குள் அனுப்பும் பட்டயத்தாலே எழுந்திராதபடிக்கு விழுங்கள் என்று இஸ்ரவேலின் தேவனாகிய சேனைகளின் கர்த்தர் உரைக்கிறார் என்று நீ அவர்களுக்குச் சொல்லு.]]></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 குடிக்கிறதற்கு அந்தப் பாத்திரத்தை உன் கையில் வாங்கமாட்டோம் என்று சொல்வார்களானால், நீ அவர்களை நோக்கி: நீங்கள் குடித்துத் தீரவேண்டும் என்று சேனைகளின் கர்த்தர் சொல்லுகிறார் என்று சொல்லு.]]></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 குடிக்கிறதற்கு அந்தப் பாத்திரத்தை உன் கையில் வாங்கமாட்டோம் என்று சொல்வார்களானால், நீ அவர்களை நோக்கி: நீங்கள் குடித்துத் தீரவேண்டும் என்று சேனைகளின் கர்த்தர் சொல்லுகிறார் என்று சொல்லு.]]></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இதோ, தீங்கைக் கட்டளையிட நான் என் நாமம் தரிக்கப்பட்ட நகரத்திலே துவக்கும்போது, நீங்கள் தண்டனைக்குத் தப்புவீர்களோ? நீங்கள் தப்புவதில்லை; நான் பூமியின் எல்லாக் குடிகளின்மேலும் பட்டயத்தை வரவழைக்கிறேன் என்று சேனைகளின் கர்த்தர் சொல்லுகிறார்.]]></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இதோ, தீங்கைக் கட்டளையிட நான் என் நாமம் தரிக்கப்பட்ட நகரத்திலே துவக்கும்போது, நீங்கள் தண்டனைக்குத் தப்புவீர்களோ? நீங்கள் தப்புவதில்லை; நான் பூமியின் எல்லாக் குடிகளின்மேலும் பட்டயத்தை வரவழைக்கிறேன் என்று சேனைகளின் கர்த்தர் சொல்லுகிறார்.]]></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இதோ, தீங்கைக் கட்டளையிட நான் என் நாமம் தரிக்கப்பட்ட நகரத்திலே துவக்கும்போது, நீங்கள் தண்டனைக்குத் தப்புவீர்களோ? நீங்கள் தப்புவதில்லை; நான் பூமியின் எல்லாக் குடிகளின்மேலும் பட்டயத்தை வரவழைக்கிறேன் என்று சேனைகளின் கர்த்தர் சொல்லுகிறார்.]]></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ஆதலால், அவர்களுக்கு விரோதமாக இந்த வார்த்தைகளையெல்லாம் தீர்க்கதரிசனமாக உரைத்து, அவர்களை நோக்கி: கர்த்தர் உயரத்திலிருந்து கெர்ச்சித்து, தமது பரிசுத்த வாசஸ்தலத்திலிருந்து தம்முடைய சத்தத்தைக் காட்டி, தம்முடைய தாபரத்துக்கு விரோதமாய்க் கெர்ச்சிக்கவே கெர்ச்சித்து, ஆலையை மிதிக்கிறவர்கள் ஆர்ப்பரிப்பதுபோல் பூமியினுடைய எல்லாக் குடிகளுக்கும் விரோதமாக ஆர்ப்பரிப்பார் என்று சொல் என்றார்.]]></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ஆதலால், அவர்களுக்கு விரோதமாக இந்த வார்த்தைகளையெல்லாம் தீர்க்கதரிசனமாக உரைத்து, அவர்களை நோக்கி: கர்த்தர் உயரத்திலிருந்து கெர்ச்சித்து, தமது பரிசுத்த வாசஸ்தலத்திலிருந்து தம்முடைய சத்தத்தைக் காட்டி, தம்முடைய தாபரத்துக்கு விரோதமாய்க் கெர்ச்சிக்கவே கெர்ச்சித்து, ஆலையை மிதிக்கிறவர்கள் ஆர்ப்பரிப்பதுபோல் பூமியினுடைய எல்லாக் குடிகளுக்கும் விரோதமாக ஆர்ப்பரிப்பார் என்று சொல் என்றார்.]]></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ஆதலால், அவர்களுக்கு விரோதமாக இந்த வார்த்தைகளையெல்லாம் தீர்க்கதரிசனமாக உரைத்து, அவர்களை நோக்கி: கர்த்தர் உயரத்திலிருந்து கெர்ச்சித்து, தமது பரிசுத்த வாசஸ்தலத்திலிருந்து தம்முடைய சத்தத்தைக் காட்டி, தம்முடைய தாபரத்துக்கு விரோதமாய்க் கெர்ச்சிக்கவே கெர்ச்சித்து, ஆலையை மிதிக்கிறவர்கள் ஆர்ப்பரிப்பதுபோல் பூமியினுடைய எல்லாக் குடிகளுக்கும் விரோதமாக ஆர்ப்பரிப்பார் என்று சொல் என்றார்.]]></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ரவாரம் பூமியின் கடையாந்தரமட்டும் போய் எட்டும்; ஜாதிகளோடே கர்த்தருக்கு வழக்கு இருக்கிறது; மாம்சமான யாவரோடும் அவர் நியாயத்துக்குள் பிரவேசிப்பார்; துன்மார்க்கரைப் பட்டயத்துக்கு ஒப்புக்கொடுப்பார் என்று கர்த்தர் சொல்லுகிறார்.]]></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ரவாரம் பூமியின் கடையாந்தரமட்டும் போய் எட்டும்; ஜாதிகளோடே கர்த்தருக்கு வழக்கு இருக்கிறது; மாம்சமான யாவரோடும் அவர் நியாயத்துக்குள் பிரவேசிப்பார்; துன்மார்க்கரைப் பட்டயத்துக்கு ஒப்புக்கொடுப்பார் என்று கர்த்தர் சொல்லுகிறார்.]]></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ஆரவாரம் பூமியின் கடையாந்தரமட்டும் போய் எட்டும்; ஜாதிகளோடே கர்த்தருக்கு வழக்கு இருக்கிறது; மாம்சமான யாவரோடும் அவர் நியாயத்துக்குள் பிரவேசிப்பார்; துன்மார்க்கரைப் பட்டயத்துக்கு ஒப்புக்கொடுப்பார் என்று கர்த்தர் சொல்லுகிறார்.]]></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தோ, ஜாதிஜாதிக்குத் தீமைபரம்பும், பூமியின் எல்லைகளிலிருந்து மகா புசல் எழும்பும்.]]></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தோ, ஜாதிஜாதிக்குத் தீமைபரம்பும், பூமியின் எல்லைகளிலிருந்து மகா புசல் எழும்பும்.]]></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க்காலத்திலே பூமியின் ஒருமுனை துவக்கி பூமியின் மறுமுனைமட்டும் கர்த்தரால் கொலையுண்டவர்கள் கிடப்பார்கள்; அவர்கள் புலம்பப்படாமலும் சேர்க்கப்படாமலும் அடக்கம்பண்ணப்படாமலும் பூமியின்மேல் எருவாவார்கள்.]]></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க்காலத்திலே பூமியின் ஒருமுனை துவக்கி பூமியின் மறுமுனைமட்டும் கர்த்தரால் கொலையுண்டவர்கள் கிடப்பார்கள்; அவர்கள் புலம்பப்படாமலும் சேர்க்கப்படாமலும் அடக்கம்பண்ணப்படாமலும் பூமியின்மேல் எருவாவார்கள்.]]></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க்காலத்திலே பூமியின் ஒருமுனை துவக்கி பூமியின் மறுமுனைமட்டும் கர்த்தரால் கொலையுண்டவர்கள் கிடப்பார்கள்; அவர்கள் புலம்பப்படாமலும் சேர்க்கப்படாமலும் அடக்கம்பண்ணப்படாமலும் பூமியின்மேல் எருவாவார்கள்.]]></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மேய்ப்பர்களே, அலறுங்கள்; மந்தையில் பிரஸ்தாபமானவர்களே, சாம்பலில் புரண்டு கதறுங்கள்; நீங்கள் வெட்டப்படவும் சிதறடிக்கப்படவும் உங்கள் நாட்கள் நிறைவேறின; உச்சிதமான பாத்திரம்போல் விழுந்து நொறுங்குவீர்கள்.]]></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மேய்ப்பர்களே, அலறுங்கள்; மந்தையில் பிரஸ்தாபமானவர்களே, சாம்பலில் புரண்டு கதறுங்கள்; நீங்கள் வெட்டப்படவும் சிதறடிக்கப்படவும் உங்கள் நாட்கள் நிறைவேறின; உச்சிதமான பாத்திரம்போல் விழுந்து நொறுங்குவீர்கள்.]]></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மேய்ப்பர்களே, அலறுங்கள்; மந்தையில் பிரஸ்தாபமானவர்களே, சாம்பலில் புரண்டு கதறுங்கள்; நீங்கள் வெட்டப்படவும் சிதறடிக்கப்படவும் உங்கள் நாட்கள் நிறைவேறின; உச்சிதமான பாத்திரம்போல் விழுந்து நொறுங்குவீர்கள்.]]></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மேய்ப்பர்கள் ஓடிப்போகிறதற்கும், மந்தையில் பிரஸ்தாபமானவர்கள் தப்பித்துக்கொள்ளுகிறதற்கும் இடமிராது.]]></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தங்கள் மேய்ச்சலைக் கர்த்தர் பாழாக்கினதினிமித்தம் மேய்ப்பர்கள் கூப்பிடுகிறதும், மந்தையில் பிரஸ்தாபமானவர்கள் அலறுகிறதுமான சத்தமுண்டாகும்.]]></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தங்கள் மேய்ச்சலைக் கர்த்தர் பாழாக்கினதினிமித்தம் மேய்ப்பர்கள் கூப்பிடுகிறதும், மந்தையில் பிரஸ்தாபமானவர்கள் அலறுகிறதுமான சத்தமுண்டாகும்.]]></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அவர்கள் சுகித்திருந்த தாபரங்கள் கர்த்தருடைய கோபத்தின் எரிச்சலாலே சங்காரமாயின.]]></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அவர் பதிவிருந்து புறப்படும் சிங்கத்தைப்போலிருப்பார்; ஒடுக்குகிறவனுடைய உக்கிரத்தினாலும், அவனுடைய உக்கிரகோபத்தினாலும் அவர்கள் தேசம் பாழாயிற்றென்று சேனைகளின் கர்த்தர் சொல்லுகிறார் என்று சொல் என்றார்.]]></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அவர் பதிவிருந்து புறப்படும் சிங்கத்தைப்போலிருப்பார்; ஒடுக்குகிறவனுடைய உக்கிரத்தினாலும், அவனுடைய உக்கிரகோபத்தினாலும் அவர்கள் தேசம் பாழாயிற்றென்று சேனைகளின் கர்த்தர் சொல்லுகிறார் என்று சொல் என்றார்.]]></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012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যিরমিয় : 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যিহূদার লোকদের সম্বন্ধে যিরমিয়র কাছে এই বার্তা এসেছিল| যিহূদার রাজা হিসাবে যিহোয়াকীমের রাজত্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লের চতুর্থতম বছরে এই বার্তা এসেছিল| য়োশিযের পুত্র যিহূদা রাজ যিহোয়াকীমের রাজত্ব কালের চতুর্থ বছ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ছিল বাবিলের রাজা নবূখদ্রিত্‌সরের রাজত্ব কালের প্রথম বছ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এই বার্তা ভাব্বাদী যিরমিয়, যিহূদা ও জেরুশালেমের সমস্ত মানুষকে শুনিয়ে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বিগত 23 বছর ধরে আমি বার বার তোমাদের কাছে প্রভুর বাণী দিয়ে এসেছি| আমোনের পুত্র য়োশিয যিহূ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রাজা হবার ত্রযোদশ বছর থেকে আমি এক জন ভাব্বাদী| আমার ভাব্বাদী প্রাপ্তির সময় যিহূদার রাজা ছিলে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নের পুত্র য়োশিয| সেই সময় থেকে আজ পর্য়ন্ত আমি তোমাদের কাছে প্রভুর বার্তা প্রচার করে আস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ন্তু তোমরা কেউ তা শোন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প্রভু তার ভৃত্যদের ও ভাব্বাদীদের বার বার পাঠানো সত্ত্বেও, তোমরা, তারা কি বলেছিল তা শোননি এ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দের দিকে মনোয়োগ দাও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এই ভাব্বাদীরা বলেছিল, “তোমাদের জীবনযাত্রা বদলাও এবং খারাপ কাজ করা বন্ধ করো! নিজেদের জীবনযা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লটালে তবে তোমরা প্রভুর দেশে ফিরতে পারবে য়েটা প্রভুর দ্বারা বহু কাল আগে তোমাদের পূর্বপুরুষ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ওয়া হয়েছিল এবং চির কালের জন্য এখানে থাকতে দেওয়া হয়েছি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অন্য দেবতাদের অনুসরণ কোরো না| মানুষের তৈরী মূর্ত্তিগুলোর পূজো অথবা সেবা কোরো না| যদি তা করো তাহ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 রুদ্ধ হব| আর আমার রোধ তোমাদেরই ক্ষতি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কিন্তু তোমরা আমার কথা শোন নি|” ঐ মূর্ত্তিদের পূজা করে তোমরা আমাকে রুদ্ধ করেছ এবং সেটা তোমাদের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ষতি করেছে|” এই হল প্রভুর বার্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প্রভু সর্বশক্তিমান যা বলেন তা হল, “তোমরা আমার কথাগুলো শোন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তাই শীঘ্রই উত্তরের সমস্ত পরিবারগোষ্ঠীকে এবং বাবিলের রাজা নবূখদ্রিত্‌সরকে যিহূদার লোকদের বিরুদ্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ঠাব| নবূখদ্রিত্‌সর হল আমার অনুচর| আমি তাদের যিহূদার চার পাশের সমস্ত জাতির বিরুদ্ধে আনব| আমি যিহূ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ও তার চারপাশের সমস্ত দেশগুলিকে ধ্বংস করব এবং তাদের একটি চিরকালীন শূন্য মরুভূমিতে পরিণত করব| মানু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শিস দিতে দিতে দেখবে কি ভাবে সেই সব দেশ ধ্বংস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ঐ দেশগুলিতে আর কোন আনন্দমুখর ধ্বনির উত্পত্তি হবে না| বিয়ের সানাই বেজে উঠবে না| শস্যদা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ষাইযের কোন আওয়াজ থাকবে না| আমি রাতে সমস্ত বাতিগুলোর আলো কেড়ে নে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পুরো এলাকাটি ধ্বংস হয়ে যাবে এবং একটি শূন্য মরুভূমিতে পরিণত হবে| আর সমস্ত মানুষ আগামী 70 বছরে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ন্য বাবিলের রাজা নবূখদ্রিত্‌সরের দাসত্ব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কিন্তু 70 বছর পূর্ণ হবার পর বাবিলের রাজাকেও আমি শাস্তি দেব| শাস্তি দেব সমগ্র বাবিলবাসীকে 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পের জন্য|” এই হল প্রভুর বার্তা | “বাবিলও শূন্য মরুভূমিতে পরিণত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যিরমিয়র ভাব্বাণীর মাধ্যমে আমি ঐ বিদেশগুলির সম্বন্ধে য়েসব খারাপ ঘটনা ঘটবে বলে আগে বলেছিলা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ইগুলো সত্য হবে| এই বইয়ে ঐ সমস্ত সতর্কবাণী লেখা আছে| এবং এই বইয়ে য়ে সমস্ত সতর্কবাণী লেখা আ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গুলোও প্রচার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হ্যাঁ, বাবিলের লোকদের বহু জাতিদের এবং মহত্‌ রাজাদের সেবা করতে হবে| তাদের কৃতকার্য়ের য়োগ্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শাস্তি আমি দে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প্রভু, ইস্রায়েলের ঈশ্বর আমাকে এই কথাগুলি বললেন: “যিরমিয়, আমার হাত থেকে এই পেয়ালা ভর্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রাক্ষারস নাও| এই দ্রাক্ষারস হল আমার রোধ| আমি তোমাকে অন্য জাতিদের কাছে পাঠাচ্ছি| অন্যান্য দেশগুলি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ই পেয়ালা থেকে চুমুক দেওয়া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তারা এই দ্রাক্ষারস পান করবে| তারা বমি করবে| পাগলের মতো আচরণ করবে| তারা এরকম ব্যবহার করবে কার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 শীঘ্রই তাদের বিরুদ্ধে তরবারিটি পাঠা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সুতরাং আমি প্রভুর হাত থেকে দ্রাক্ষা ভর্তি পেয়ালা তুলে নিলাম| আমি সেই সমস্ত দেশে গেলাম এবং 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ই পেয়ালার দ্রাক্ষারস পান করালা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আমি জেরুশালেম এবং যিহূদার লোকদের জন্য এই দ্রাক্ষারস ঢেলে দিলাম| আমি যিহূদার রাজা এবং তার নে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ই দ্রাক্ষারস পান করালাম| আমি এমন করেছিলাম কারণ যাতে তারা মরুভূমির মতো শুকিয়ে যায়| জেরুশালেম 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হূদা যাতে এমন ভাবে ধ্বংস হয় যা দেখে লোকরা শিস দিয়ে অভিশাপ দিতে পারে| এবং তাই ঘটেছিল বলে যিহূ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খন এই দুরবস্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মিশরের রাজা ফরৌণকেও আমি ঐ পেয়ালার দ্রাক্ষারস পান করালাম| রাজার সভাষদ, নেতৃবৃন্দ এবং তার সমস্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লোকরা প্রভুর রোধর পেয়ালা থেকে দ্রাক্ষারস পান কর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সমস্ত আরবের লোক এবং ঊষ দেশের সমস্ত রাজাকেও এই দ্রাক্ষারস পান করালাম|আমি পলেষ্টীয় দেশের সমস্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রাজাদেরও এর থেকে পান করালাম| এরা ছিল অস্কিলোন, ঘসা, ইএোণ শহরের এবং অস্দোদ শহরের বেঁচে যাওয়া অংশে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রাজাগ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তারপর আমি ইদোম, মোয়াব এবং অম্মোন দেশের লোকদেরও ঐ দ্রাক্ষারস পান করালা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সোর এবং সীদোনের শহরের রাজাদের ঐ পেয়ালার দ্রাক্ষারস পান করালাম|বহু দূরের দেশগুলির রাজাদেরও ঐ]]></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রাক্ষারস পান করালা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দদান, টেমা, ছিন্নগুম্ফ এবং বূষ এর লোকদেরও ঐ দ্রাক্ষারস পান করালাম| যারা তাদের মন্দিরে চুল কেটে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দেরও ঐ পেয়ালার দ্রাক্ষারস পান করালা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আরবের সমস্ত রাজা যারা মরুভূমিতে বাস করে তাদেরও পান করালা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সিম্রী, এলম এবং মাদীয়দের রাজাদেরও ঐ পেয়ালা থেকে পান করালা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আমি উত্তরের রাজাদের কাছে, যারা কাছে এবং দূরে ছিল তাদের কাছে গিয়েছিলাম| একের পর এক রাজাকে আমি ঐ]]></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রাক্ষারস পান করালাম| ঐ দ্রাক্ষারসের পেয়ালা থেকে প্রভুর রোধ পান করাবার জন্য আমি পৃথিবীর প্রত্যেক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রাজ্যে গেলাম| কিন্তু বাবিলেররাজা আর সমস্ত রাজ্যগুলির পরে এই দ্রাক্ষারস পান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যিরমিয়, ঐ সমস্ত দেশগুলিকে বলো, সর্বশক্তিমান প্রভু, ইস্রায়েলের ঈশ্বর বলেছেন, ‘আমার রোধ ভর্তি ঐ]]></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রাক্ষারস পান কর এবং তারপর বমি কর| তারপর শুয়ে পড়ো এবং উঠে দাঁড়িও না| কারণ এরপর আমি তোমাদের হত্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র জন্য তরবারি পাঠাচ্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তোমার হাত থেকে ঐ দ্রাক্ষারস পান করতে য়ে সমস্ত লোকরা অস্বীকার করবে তাদের বলবে, ‘প্র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র্বশক্তিমান এই কথাগুলি বলেন: প্রকৃতপক্ষে তোমরা এই পেয়ালার দ্রাক্ষারস পান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আমার নামাঙ্কিত জেরুশালেম শহরে আমি ইতিমধ্যেই খারাপ ঘটনাগুলি ঘটাচ্ছি| যদি তোমরা ভেবে থাকো 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রা হয়তো শাস্তি পাবে না, তাহলে ভুল ভাববে| শাস্তি তোমরাও পাবে| পৃথিবীর সমস্ত মানুষকে আমি তরবারি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বারা আক্রমণ করব|”‘ এই হল প্রভুর বার্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যিরমিয়, তুমি আমার বার্তা তাদের দেবে: ‘ওপর থেকে, তাঁর পবিত্র মন্দির থেকে প্রভু তাঁর পশুচার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ভুমির (তাঁর লোক জন) প্রতি চিত্কার করে উঠলেন| দ্রাক্ষারস তৈরীর সময় শ্রমিকরা য়েমন দ্রাক্ষার উ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য়ে হাঁটতে হাঁটতে সমস্বরে চিত্কার করে তেমনি জোরে চিত্কার করছেন প্র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পৃথিবীর সমস্ত লোকের মধ্যে এই আওয়াজ ছড়িয়ে পড়লো| এটা কিসের আওয়াজ? প্রভু সমস্ত দেশের মানুষ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শাস্তি দিচ্ছেন| লোকের বিরুদ্ধে প্রভু তার যুক্তি দেখাচ্ছেন| তিনি তাদের বিচার করেছেন এবং এখন তি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মস্ত অসত্‌ লোকদের একটি তরবারি দিয়ে হত্যা করছেন|”‘ এই হল প্রভুর বার্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প্রভু সর্বশক্তিমান যা বলেছেন তা হল: “শীঘ্রই এক দেশ থেকে আর এক দেশে বিপর্য়য ছড়িয়ে পড়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ভয়ঙ্কর ঝড়ের মতো সেই প্রলয পৃথিবীর বহু দূরে দূরে ছড়িয়ে যা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মৃত দেহগুলি দেশের এক প্রান্ত থেকে অন্য প্রান্তে ছড়িয়ে ছিটিয়ে পড়ে থাকবে| কেউ শোক প্রকাশ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দবে না| কেউ সেই মৃতদেহগুলি একত্রিত করে সত্‌কার করার বন্দোবস্ত করবে না| মৃত দেহগুলি পশুর বিষ্ঠা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তো মাটিতে পড়ে থাক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মেষপালকরা (নেতারা) তোমরা মেষদের (লোকদের) নেতৃত্ব দেবে| মহান নেতৃবৃন্দ এবার কাঁদতে শুরু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ষদের (মান্ুষদের) নেতারা যন্ত্রণায় মাটিতে ছটফট করো| কেন? কারণ এখন তোমাদের জবাই করার সময় এসে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 তোমাদের ছড়িয়ে দেব, ঠিক য়েমন একটি মাটির পাত্র ভেঙ্গে টুকরো টুকরো হয়ে গেছে তেমন 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সেখানে মেষপালকদের লুকানোর কোন জায়গা থাকবে না| ঐ নেতারা পালাতে পার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আমি শুনতে পাচ্ছি মেষপালকরা চিত্কার করছে| কান্নাকাটি করছে| প্রভু তাদের গোচারণ ভূমিগুলি (দে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ধ্বংস করছেন| প্রভু রুদ্ধ হয়েছেন বলে এগুলো ঘট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প্রভুর রোধর জন্য ঐ শান্তিপূর্ণ গোচারণ ভূমিগুলি একটি শূন্য মরুভূমির ম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প্রভু হলেন গুহা থেকে বেরিয়ে আসা একটি ভয়ঙ্কর সিংহের মত| তাঁর রোধ লোকরা আহত হবে| এই দে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মরুভূমিতে পরিণত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যিরমিয় : 25]]></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2026-10-21T06:24:10Z</dcterms:created>
  <dcterms:modified xsi:type="dcterms:W3CDTF">2026-10-21T06:24:10Z</dcterms:modified>
  <dc:title>যিরমিয় : 25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