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ாக்கிரமசாலியையும், யுத்தவீரனையும், நியாயாதிபதியையும், தீர்க்கதரிசியையும், சாஸ்திரியையும் மூப்பன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லிபரை அவர்களுக்கு அதிபதிகளாகத் தருவேன் என்கிறார்; பிள்ளைகள் அவர்களை ஆள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நன்மையுண்டாகும் என்று நீதிமான்களுக்குச் சொல்லுங்கள்; அவர்கள் தங்கள் கிரியைகளின் பலனை அநுப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க்கு ஐயோ! அவனுக்குக் கேடு உண்டாகும்; அவன் கைகளின் பலன் அவனுக்குக் கிட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ழக்காட எழுந்திருந்து, ஜனங்களை நியாயந்தீர்க்க நிற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ஆண்டவர் அவர்களுடைய ஆபரணங்களாகிய சிலம்புகளையும், சுட்டிகளையும், பிறைச்சிந்தாக்குகள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ங்களையும், அஸ்தகடகங்களையும், தலைமுக்காடு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ரபூஷணங்களையும், பாதசரங்களையும், மார்க்கச்சைகளையும், சுகந்தபரணிகள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யித்துகளையும், மோதிரங்களையும், மூக்குத்தி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நோத வஸ்திரங்களையும், சால்வைகளையும், போர்வைகளையும், குப்பி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ண்ணாடிகளையும் சல்லாக்களையும், குல்லாக்களையும், துப்பட்டாக்களையும் உரிந்துபோட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ுருஷர் கட்கத்தினாலும், உன் பெலசாலிகள் யுத்தத்திலும் விழ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ுடைய வாசல்கள் துக்கித்துப் புலம்பும்; அவள் வெறுமையாக்கப்பட்டுத் தரையிலே உட்காருவாள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ൈന്യങ്ങളുടെ യഹോവയായ കർത്താവു യെരൂശലേമിൽനിന്നും യെഹൂദയിൽനിന്നും ആധാരവും ആശ്രയവും, അപ്പം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ാരമൊക്കെയും വെള്ളം എന്ന ആധാരമ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ീരൻ, യോദ്ധാവു, ന്യായാധിപതി, പ്രവാചകൻ, പ്രശ്നക്കാരൻ, മൂപ്പ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മ്പതുപേർക്കു അധിപതി, മാന്യൻ, മന്ത്രി, കൌശലപ്പണിക്കാരൻ, മന്ത്രവാദി എന്നിവരെയും 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ബാലന്മാരെ അവർക്കു പ്രഭുക്കന്മാരാക്കി വെക്കും; ശിശുക്കൾ അവരെ വാ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രുത്തൻ മറ്റൊരുവനെയും ഒരാൾ തന്റെ കൂട്ടുകാരനെയും ഇങ്ങനെ ജനം അന്യോന്യം പീഡിപ്പിക്കും; ബാല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ദ്ധനോടും നീചൻ മാന്യനോടും കയ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ഒരുത്തൻ തന്റെ പിതൃഭവനത്തിലെ സഹോദരനെ പിടിച്ചു: നിനക്കു മേലങ്കിയുണ്ടു; നീ ഞങ്ങളുടെ അധിപ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; ഈ ശൂന്യ ശിഷ്ടം നിന്റെ കൈവശം ഇരിക്കട്ടെ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അന്നു കൈ ഉയർത്തിക്കൊണ്ടു: വൈദ്യനായിരിപ്പാൻ എനിക്കു മനസ്സില്ല; എന്റെ വീട്ടിൽ ആഹാരവുമ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്രവുമില്ല; എന്നെ ജനത്തിന്നു അധിപതിയാക്കരുതു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ുടെ തേജസ്സുള്ള കണ്ണിന്നു വെറുപ്പുതോന്നുവാൻ തക്കവണ്ണം അവരുടെ നാവുകളും പ്രവൃത്തികളു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ോധമായിരിക്കയാൽ യെരൂശലേം ഇടിഞ്ഞുപോകും; യെഹൂദാ വീണ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മുഖഭാവം അവർക്കു വിരോധമായി സാക്ഷീകരിക്കുന്നു; അവർ സൊദോംപോലെ തങ്ങളുടെ പാപ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്യമാക്കുന്നു; അതിനെ മറെക്കുന്നതുമില്ല; അവർക്കു അയ്യോ കഷ്ടം! അവർ തങ്ങൾക്കു തന്നേ ദോ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തിമാനെക്കുറിച്ചു: അവന്നു നന്മവരും എന്നു പറവിൻ; തങ്ങളുടെ പ്രവൃത്തികളുടെ ഫലം അവർ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ുഷ്ടന്നു അയ്യോ കഷ്ടം! അവന്നു ദോഷം വരും; അവന്റെ പ്രവൃത്തികളുടെ ഫലം അവനു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റെ ജനമോ, കുട്ടികൾ അവരെ പീഡിപ്പിക്കുന്നു; സ്ത്രീകൾ അവരെ വാഴുന്നു; എന്റെ ജനമേ,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ുന്നവർ നിന്നെ വഴിതെറ്റിക്കുന്നു; നീ നടക്കേണ്ടുന്ന വഴി അവർ ന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 വ്യവഹരിപ്പാൻ എഴുന്നേറ്റു വംശങ്ങളെ വിധിപ്പാൻ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 തന്റെ ജനത്തിന്റെ മൂപ്പന്മാരോടും പ്രഭുക്കന്മാരോടും ന്യായവിസ്താരത്തിൽ പ്രവേശിക്കും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ത്തോട്ടം തിന്നുകളഞ്ഞു; എളിയവരോടു കവർന്നെടുത്തതു നിങ്ങളുടെ വീടുകളിൽ ഉ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റെ ജനത്തെ തകർത്തുകളവാനും എളിയവരെ ദുഃഖിപ്പിപ്പാനും നിങ്ങൾക്കു എന്തു കാര്യം എന്നും സൈന്യ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 പിന്നെയും അരുളിച്ചെയ്തതെന്തെന്നാൽ: സീയോൻ പുത്രിമാർ നിഗളിച്ചു കഴുത്തു നീട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കണ്ണിട്ടുംകൊണ്ടു സഞ്ചരിക്കയും തത്തിത്തത്തി നടക്കയും കാൽകൊണ്ടു ചിലമ്പൊലി കേൾപ്പി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തുനിമിത്തം യഹോവ സീയോൻ പുത്രിമാരുടെ നെറുകെക്കു ചൊറി പിടിപ്പിക്കും; യഹോവ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ുഹ്യപ്രദേശങ്ങളെ നഗ്ന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ു കർത്താവു അവരുടെ കാൽച്ചിലമ്പുകളുടെ അലങ്കാ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രുടെ നെറ്റിപ്പട്ടം, ചന്ദ്രക്കല, കാതില, കടകം, കവണ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ലപ്പാവു, കാൽത്തള, പട്ടുകച്ച, പരിമളപ്പെട്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കിട്ടുകൂടു, മോതിരം, മൂകൂത്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ഉത്സവ വസ്ത്രം, മേലാട, ശാല്വാ, ചെറുസഞ്ചി, ദർപ്പണം, ക്ഷോമപട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ല്ലാവു, മൂടുപടം എന്നിവ 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ോൾ സുഗന്ധത്തിന്നു പകരം ദുർഗ്ഗന്ധവും അരക്കച്ചെക്കു പകരം കയറും പുരികുഴലിന്നു പകരം കഷണ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യാടെക്കു പകരം രട്ടും സൌന്ദര്യത്തിന്നു പകരം കരിവാളിപ്പ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ന്റെ പുരുഷന്മാർ വാളിനാലും നിന്റെ വീരന്മാർ യുദ്ധത്തിലും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്റെ വാതിലുകൾ വിലപിച്ചു ദുഃഖിക്കും; അതു ശൂന്യമായി നിലത്തു 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2026-10-20T00:41:59Z</dcterms:created>
  <dcterms:modified xsi:type="dcterms:W3CDTF">2026-10-20T00:41:59Z</dcterms:modified>
  <dc:title>യെശയ്യാവ്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