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ేను నీతో వాదించునప్పుడు నీవు నీతిమంతుడవుగా కనబడుదువు; అయినను న్యాయము విధించుట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ీతో మాటలాడుదును; దుష్టులు తమ మార్గములలో వర్ధిల్లనేల? మహా విశ్వాసఘాతకులు సుఖింప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వారిని నాటుచున్నావు, వారు వేరు తన్నుచున్నారు, వారు ఎదిగి ఫలముల నిచ్చు చున్నారు; వారి నో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సమీపముగా ఉన్నావు గాని వారి అంతరింద్రియములకు దూరముగా ఉ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నీవు నన్నెరిగియున్నావు; నన్ను చూచు చున్నావు; నా హృదయము నీ పట్ల ఎట్లున్నద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ధించుచున్నావు; వధకు ఏర్పడిన గొఱ్ఱలనువలె వారిని హతముచేయుము, వధదినమునకు వారిని ప్రతిష్ఠ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భూమి యెన్నాళ్లు దుఃఖింపవలెను? దేశమంతటిలోని గడ్డి ఎన్నాళ్లు ఎండిపోవలెను? అతడు మన అంతము చూడ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టులు చెప్పుకొనుచుండగా దేశములో నివసించువారి చెడుతనమువలన జంతువులును పక్షులును సమసిపోవు 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పాదచారులతో పరుగెత్తగా వారు నిన్ను అలయగొట్టిరి గదా? నీవు రౌతులతో ఏలాగు పోరాడుదువు? నెమ్మది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న నీవు క్షేమముగా ఉన్నావుగదా? యొర్దాను ప్రవాహముగా వచ్చునప్పుడు నీవేమి చేయు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సహోదరులు సహితము నీ తండ్రి ఇంటివారు సహితము నీకు ద్రోహము చేయు చున్నారు; నీ వెంబడి గేలిచేయ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నీతో దయగా మాటలాడుచున్నను నీవు వారిని నమ్మ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మందిరమును నేను విడిచియున్నాను, నా స్వాస్థ్య మును విసర్జించియున్నాను; నా ప్రాణప్రియురాలిని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చేతికి అప్పగ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స్వాస్థ్యము నాకు అడవిలోని సింహమువంటిదాయెను; ఆమె నామీద గర్జించుచున్నది గనుక నేను ఆమ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ోధి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స్వాస్థ్యము నాకు పొడల పొడల క్రూరపక్షి ఆయెనా? క్రూరపక్షులు దానిచుట్టు కూడు చున్నవా? ర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విజంతువులన్నిటిని పోగు చేయుడి; మింగివేయుటకై అవి రా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కాపరులనేకులు నా ద్రాక్షతోటలను చెరిపివేసియున్నారు, నా సొత్తును త్రొక్కివేసియున్నారు; నాకిష్ట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లమును పాడుగాను ఎడారిగాను చేస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దాని పాడు చేయగా అది పాడై నన్ను చూచి దుఃఖించుచున్నది; దానిగూర్చి చింతించువాడొకడును లేడ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ంతయు ప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ాడుచేయువారు అరణ్య మందలి చెట్లులేని మెట్టలన్నిటిమీదికి వచ్చుచున్నారు; దేశముయొక్క యీ కొననుండ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వరకు యెహోవా ఖడ్గము తిరుగుచు హతము చేయుచున్నది; శరీరులకు క్షేమ మేమ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జనులు గోధుమలు చల్లి ముండ్లపంట కోయుదురు; వారు అలసట పడుచున్నారు గాని ప్రయోజనము లేకపోయెను;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ాగ్నివలన కోతకు పంటలేక మీరు సిగ్గు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నాజనులైన ఇశ్రాయేలునకు స్వాధీనపరచిన స్వాస్థ్యము నాక్రమించుకొను దుష్టులగు నా పొ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గూర్చి యెహోవా ఈలాగు సెలవిచ్చుచున్నాడునేను వారి దేశములోనుండి వారిని పెల్లగింతును; మరియ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నుండి యూదావారిని పెల్లగ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ని పెల్లగించిన తరువాత నేను మరల వారియెడల జాలిపడు దును; ఒక్కొకని తన స్వాస్థ్యమునకును ఒక్కొ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దేశమునకును వారిని రప్ప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బయలుతోడని ప్రమా ణము చేయుట వారు నా ప్రజలకు నేర్పినట్లుగా యెహోవా జీవము తోడని నా నామ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యుటకై తాము నా ప్రజలమార్గములను జాగ్రత్తగా నేర్చుకొనిన యెడల వారు నా ప్రజల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ధిల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వారు నా మాట విననొల్లని యెడల నేను ఆ జనమును వేరుతో పెల్లగించి బొత్తిగా నాశనము చేతున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2026-10-21T06:06:20Z</dcterms:created>
  <dcterms:modified xsi:type="dcterms:W3CDTF">2026-10-21T06:06:20Z</dcterms:modified>
  <dc:title>యిర్మీయా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