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7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 திரு நாம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மிக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ானிலும் பூவிலும் மேலான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யர் சொல்லித் துதித்திடும் நாமமது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 திரு நாம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மிக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ேதாளம், பாதாளம் யாவையும் ஜெய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ரமுள்ள திரு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ும் வென்றிடுவோமிந்த நாமத்திலே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 திரு நாம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மிக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த்திலே மாளும் பாவியை மீட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னில் வந்த மெய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த்தில் சேர்க்கும் நாமமது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 திரு நாம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மிக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த்தம பக்தர்கள் போற்றித் துத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தேவனின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ெங்கும் ஜொலித்திடும் நாமமது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 திரு நாம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மிக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சஞ்சலம் வருத்தம் சோதனை நே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 நடத்திடும் நாம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 முற்றுமகற்றிடும் நாமமது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ற திரு நாம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ே மிக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2026-10-24T03:12:31Z</dcterms:created>
  <dcterms:modified xsi:type="dcterms:W3CDTF">2026-10-24T03:12:31Z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