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சோபாவின் ராஜாவாகிய ஆதாதேசருக்கு உதவிசெய்ய தமஸ்குப் பட்டணத்தாராகிய சீரியர் வந்தார்கள்; தாவீது சீரியரில் இருபத்தீராயிரம்பேரை வெட்டிப்போட்டு,]]></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சோபாவின் ராஜாவாகிய ஆதாதேசருக்கு உதவிசெய்ய தமஸ்குப் பட்டணத்தாராகிய சீரியர் வந்தார்கள்; தாவீது சீரியரில் இருபத்தீராயிரம்பேரை வெட்டிப்போட்டு,]]></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தமஸ்குக்கடுத்த சீரியாவிலே தாணையங்களை வைத்தான்; சீரியர் தாவீதைச் சேவித்து, அவனுக்குக் கப்பங்கட்டினார்கள்; தாவீது போன இடத்திலெல்லாம், கர்த்தர் அவனைக் காப்பாற்றினார்.]]></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தமஸ்குக்கடுத்த சீரியாவிலே தாணையங்களை வைத்தான்; சீரியர் தாவீதைச் சேவித்து, அவனுக்குக் கப்பங்கட்டினார்கள்; தாவீது போன இடத்திலெல்லாம், கர்த்தர் அவனைக் காப்பாற்றினார்.]]></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ஆதாதேசரின் சேவகருடைய பொற்பரிசைகளைத் தாவீது எடுத்து, அவைகளை எருசலேமுக்குக் கொண்டுவந்தா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ஆதாதேசரின் பட்டணங்களாகிய பேத்தாகிலும் பேரொத்தாயிலுமிருந்து தாவீதுராஜா மகா திரளான வெண்கலத்தையும் எடுத்துக்கொண்டுவந்தான்:]]></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தாவீது ஆதாதேசருடைய எல்லா இராணுவத்தையும் முறிய அடித்த செய்தியை ஆமாத்தின் ராஜாவாகிய தோயீ கேட்டபோது,]]></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ஆதாதேசர் தோயீயின்மேல் எப்போதும் யுத்தம்பண்ணிக்கொண்டிருந்தபடியால், ராஜாவாகிய தாவீதின் சுகசெய்தியை விசாரிக்கவும், அவன் ஆதாதேசரோடே யுத்தம்பண்ணி, அவனை முறிய அடித்ததற்காக அவனுக்கு வாழ்த்துதல் சொல்லவும், தோயீ தன் குமாரனாகிய யோராமை ராஜாவினிடத்தில் அனுப்பினான். மேலும் யோராம் தன் கையிலே வெள்ளியும் பொன்னும் வெண்கலமுமான தட்டுமுட்டுகளைக் கொண்டுவந்தான்.]]></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ஆதாதேசர் தோயீயின்மேல் எப்போதும் யுத்தம்பண்ணிக்கொண்டிருந்தபடியால், ராஜாவாகிய தாவீதின் சுகசெய்தியை விசாரிக்கவும், அவன் ஆதாதேசரோடே யுத்தம்பண்ணி, அவனை முறிய அடித்ததற்காக அவனுக்கு வாழ்த்துதல் சொல்லவும், தோயீ தன் குமாரனாகிய யோராமை ராஜாவினிடத்தில் அனுப்பினான். மேலும் யோராம் தன் கையிலே வெள்ளியும் பொன்னும் வெண்கலமுமான தட்டுமுட்டுகளைக் கொண்டுவந்தான்.]]></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ஆதாதேசர் தோயீயின்மேல் எப்போதும் யுத்தம்பண்ணிக்கொண்டிருந்தபடியால், ராஜாவாகிய தாவீதின் சுகசெய்தியை விசாரிக்கவும், அவன் ஆதாதேசரோடே யுத்தம்பண்ணி, அவனை முறிய அடித்ததற்காக அவனுக்கு வாழ்த்துதல் சொல்லவும், தோயீ தன் குமாரனாகிய யோராமை ராஜாவினிடத்தில் அனுப்பினான். மேலும் யோராம் தன் கையிலே வெள்ளியும் பொன்னும் வெண்கலமுமான தட்டுமுட்டுகளைக் கொண்டுவந்தான்.]]></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இதற்குப்பின்பு தாவீது பெலிஸ்தரை முறிய அடித்து, அவர்களைக் கீழ்ப்படுத்தி, மேத்தேக் அம்மாவைப் பிடித்துக்கொண்டான்.]]></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வன் கொண்டுவந்தவைகளைத் தாவீதுராஜா கீழப்படுத்தின சீரியர், மோவாபியர், அம்மோன் புத்திரர், பெலிஸ்தர், அமலேக்கியர் என்னும் சகல ஜாதியார்களிடத்திலும்,]]></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வன் கொண்டுவந்தவைகளைத் தாவீதுராஜா கீழப்படுத்தின சீரியர், மோவாபியர், அம்மோன் புத்திரர், பெலிஸ்தர், அமலேக்கியர் என்னும் சகல ஜாதியார்களிடத்திலும்,]]></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ரேகோபின் குமாரனாகிய ஆதாதேசர் என்னும் சோபாவின் ராஜாவினிடத்திலும் கொள்ளையிட்டதிலும் எடுத்து, கர்த்தருக்கு நியமித்த வெள்ளியோடும் பொன்னோடுங்கூட கர்த்தருக்குப் பிரதிஷ்டைபண்ணினான்.]]></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ரேகோபின் குமாரனாகிய ஆதாதேசர் என்னும் சோபாவின் ராஜாவினிடத்திலும் கொள்ளையிட்டதிலும் எடுத்து, கர்த்தருக்கு நியமித்த வெள்ளியோடும் பொன்னோடுங்கூட கர்த்தருக்குப் பிரதிஷ்டைபண்ணினான்.]]></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தாவீது உப்புப்பள்ளத்தாக்கிலே பதினெண்ணாயிரம் சீரியரை முறிய அடித்துத் திரும்பினதினால் கீர்த்திபெற்றான்.]]></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தாவீது உப்புப்பள்ளத்தாக்கிலே பதினெண்ணாயிரம் சீரியரை முறிய அடித்துத் திரும்பினதினால் கீர்த்திபெற்றான்.]]></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ஏதோமில் தாணையங்களை வைத்தான்; ஏதோம் எங்கும் அவன் தாணையங்களை வைத்ததினாலே, ஏதோமியர் எல்லாரும் தாவீதைச் சேவிக்கிறவர்களானார்கள்; தாவீது போன எல்லா இடத்திலும் கர்த்தர் அவனைக் காப்பாற்றினார்.]]></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ஏதோமில் தாணையங்களை வைத்தான்; ஏதோம் எங்கும் அவன் தாணையங்களை வைத்ததினாலே, ஏதோமியர் எல்லாரும் தாவீதைச் சேவிக்கிறவர்களானார்கள்; தாவீது போன எல்லா இடத்திலும் கர்த்தர் அவனைக் காப்பாற்றினார்.]]></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இப்படியே தாவீது இஸ்ரவேல் அனைத்தின்மேலும் ராஜாவாயிருந்தான்; அவன் தன்னுடைய எல்லா ஜனத்திற்கும் நியாயமும் நீதியும் செய்துவந்தான்.]]></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இப்படியே தாவீது இஸ்ரவேல் அனைத்தின்மேலும் ராஜாவாயிருந்தான்; அவன் தன்னுடைய எல்லா ஜனத்திற்கும் நியாயமும் நீதியும் செய்துவந்தான்.]]></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இதற்குப்பின்பு தாவீது பெலிஸ்தரை முறிய அடித்து, அவர்களைக் கீழ்ப்படுத்தி, மேத்தேக் அம்மாவைப் பிடித்துக்கொண்டான்.]]></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செருயாவின் குமாரனாகிய யோவாப் இராணுவத்தலைவனாயிருந்தான்; அகிலூதின் குமாரனாகிய யோசபாத் மந்திரியாயிருந்தான்.]]></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கிதூபின் குமாரன் சாதோக்கும், அபியத்தாரின் குமாரன் அகிமெலேக்கும் ஆசாரியராயிருந்தார்கள்; செராயா சம்பிரதியாயிருந்தான்.]]></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அகிதூபின் குமாரன் சாதோக்கும், அபியத்தாரின் குமாரன் அகிமெலேக்கும் ஆசாரியராயிருந்தார்கள்; செராயா சம்பிரதியாயிருந்தான்.]]></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யோய்தாவின் குமாரன் பெனாயா கிரேத்தியருக்கும் பிலேத்தியருக்கும் தலைவனாயிருந்தான்; தாவீதின் குமாரரோ பிரதானிகளாயிருந்தார்கள்.]]></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யோய்தாவின் குமாரன் பெனாயா கிரேத்தியருக்கும் பிலேத்தியருக்கும் தலைவனாயிருந்தான்; தாவீதின் குமாரரோ பிரதானிகளாயிருந்தார்கள்.]]></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வன் மோவாபியரையும் முறிய அடித்து, அவர்களைத் தரைமட்டும் பணியப்பண்ணி, அவர்கள்மேல் நூல்போட்டு, இரண்டுபங்கு மனுஷரைக் கொன்றுபோட்டு, ஒரு பங்கை உயிரோடே வைத்தான்; இவ்விதமாய் மோவாபியர் தாவீதைச் சேவித்து, அவனுக்குக் கப்பங்கட்டுகிறவர்களானார்கள்.]]></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அவன் மோவாபியரையும் முறிய அடித்து, அவர்களைத் தரைமட்டும் பணியப்பண்ணி, அவர்கள்மேல் நூல்போட்டு, இரண்டுபங்கு மனுஷரைக் கொன்றுபோட்டு, ஒரு பங்கை உயிரோடே வைத்தான்; இவ்விதமாய் மோவாபியர் தாவீதைச் சேவித்து, அவனுக்குக் கப்பங்கட்டுகிறவர்களானார்கள்.]]></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ஆசாபின் குமாரனாகிய ஆதாதேசர் என்னும் சோபாவின் ராஜா ஐபிராத்து நதியண்டையில் இருக்கிற சீமையைத் திரும்பத் தன் வசமாக்கிக்கொள்ளப்போகையில், தாவீது அவனையும் முறிய அடித்து,]]></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ஆசாபின் குமாரனாகிய ஆதாதேசர் என்னும் சோபாவின் ராஜா ஐபிராத்து நதியண்டையில் இருக்கிற சீமையைத் திரும்பத் தன் வசமாக்கிக்கொள்ளப்போகையில், தாவீது அவனையும் முறிய அடித்து,]]></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அவனுக்கு இருந்த இராணுவத்தில் ஆயிரத்து எழுநூறு குதிரைவீரரையும், பதினாயிரம் காலாட்களையும் பிடித்து இரதங்களில் நூறு இரதங்களை வைத்துக்கொண்டு, மற்றவைகளையெல்லாம் துண்டாடிப்போட்டா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அவனுக்கு இருந்த இராணுவத்தில் ஆயிரத்து எழுநூறு குதிரைவீரரையும், பதினாயிரம் காலாட்களையும் பிடித்து இரதங்களில் நூறு இரதங்களை வைத்துக்கொண்டு, மற்றவைகளையெல்லாம் துண்டாடிப்போட்டான்.]]></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5572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2 ശമൂവേൽ : 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സോബരാജാവായ ഹദദേസെരിനെ സഹായിപ്പാൻ ദമ്മേശെക്കിനോടു ചേർന്ന അരാമ്യർ വന്നപ്പോൾ ദാവീദ് അരാമ്യരി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ഇരുപത്തീരായിരംപേരെ സംഹരി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പിന്നെ ദാവീദ് ദമ്മേശെക്കിനോടു ചേർന്ന അരാമിൽ കാവല്പട്ടാളങ്ങളെ പാർപ്പിച്ചു; അരാമ്യരും ദാവീദി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ദാസന്മാരായിത്തീർന്നു കപ്പം കൊടുത്തുവന്നു. ഇങ്ങനെ ദാവീദ് ചെന്നേടത്തൊക്കെയും യഹോവ അവന്നു ജയം നല്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ഹദദേസെരിന്റെ ഭൃത്യന്മാർക്കു ഉണ്ടായിരുന്ന പൊൻപരിചകളെ ദാവീദ് എടുത്തു യെരൂശലേമിലേക്കു കൊണ്ടുവ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ഹദദേസെരിന്റെ പട്ടണങ്ങളായ ബേതഹിൽനിന്നും ബെരോതായിൽനിന്നും ദാവീദ്‍രാജാവു അനവധി താമ്രവും കൊണ്ടുവ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ദാവീദ് ഹദദേസെരിന്റെ സർവ്വസൈന്യത്തെയും തോല്പിച്ചു എന്നു ഹമാത്ത്‌രാജാവായ തോയി കേട്ടപ്പോ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ദാവീദ്‍രാജാവിനോടു കുശലം ചോദിപ്പാനും അവൻ ഹദദേസെരിനോടു യുദ്ധംചെയ്തു അവനെ തോല്പിച്ചതുകൊണ്ടു അവ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ഭിനന്ദിപ്പാനും തോയി തന്റെ മകൻ യോരാമിനെ രാജാവിന്റെ അടുക്കൽ അയച്ചു; ഹദദേസെരിന്നു തോയിയോടു കൂടക്കൂ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ദ്ധമുണ്ടായിരുന്നു. യോരാം വെള്ളി, പൊന്നു, താമ്രം എന്നിവകൊണ്ടുള്ള സാധനങ്ങളെ കൊണ്ടുവ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അനന്തരം ദാവീദ് ഫെലിസ്ത്യരെ ജയിച്ചടക്കി, മൂലസ്ഥാനത്തിന്റെ ഭരണം ഫെലിസ്ത്യരുടെ കയ്യിൽനി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ദാവീദ്‍രാജാവു ഇവയെ അരാമ്യർ, മോവാബ്യർ, അമ്മോന്യർ, ഫെലിസ്ത്യർ, അമാലേക്യർ എന്നിങ്ങനെ താൻ കീഴടക്കി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സകല ജാതികളുടെയും പക്കൽനി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രെഹോബിന്റെ മകനായി സോബരാജാവായ ഹദദേസെരിന്റെ കൊള്ളയിൽനിന്നും എടുത്തു വിശുദ്ധീകരിച്ച വെള്ളിയോ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ന്നിനോടും കൂടെ യഹോവെക്കു വിശുദ്ധീകരി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പിന്നെ ദാവീദ് ഉപ്പുതാഴ്വരയിൽവെച്ചു പതിനെണ്ണായിരം അരാമ്യരെ സംഹരിച്ചു മടങ്ങിവന്നപ്പോൾ തനി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ർത്തി സമ്പാദി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അവൻ എദോമിൽ കാവല്പട്ടാളങ്ങളെ ആക്കി; എദോമിൽ എല്ലാടത്തും അവൻ കാവല്പട്ടാളങ്ങളെ പാർപ്പി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ദോമ്യരൊക്കെയും ദാവീദിന്നു ദാസന്മാരായിത്തീർന്നു; ദാവീദ് ചെന്നേടത്തൊക്കെയും യഹോവ അവന്നു ജയം നല്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ഇങ്ങനെ ദാവീദ് എല്ലായിസ്രായേലിനെയും വാണു; ദാവീദ് തന്റെ സകലജനത്തിന്നും നീതിയും ന്യായ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ടത്തിക്കൊടുത്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രസ്ഥമാ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സെരൂയയുടെ മകൻ യോവാബ് സേനാധിപതിയും അഹീലൂദിന്റെ മകൻ യെഹോശാഫാത് മന്ത്രിയും ആ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അഹീതൂബിന്റെ മകൻ സാദോക്കും അബ്യാഥാരിന്റെ മകൻ അഹീമേലെക്കും പുരോഹിതന്മാരും സെരായാ രായസക്കാര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ആ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യഹോയാദയുടെ മകൻ ബെനായാവു ക്രേത്യർക്കും പ്ളേത്യർക്കും അധിപതി ആയിരുന്നു; ദാവീദിന്റെ പുത്രന്മാ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രോഹിതന്മാരായിരു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അവൻ മോവാബ്യരെയും തോല്പിച്ചു അവരെ നിലത്തു കിടത്തി ചരടുകൊണ്ടു അളന്നു; കൊല്ലുവാൻ രണ്ടു ചരടും ജീവനോ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രക്ഷിപ്പാൻ ഒരു ചരടുമായി അവൻ അളന്നു. അങ്ങനെ മോവാബ്യർ ദാവീദിന്നു ദാസന്മാരായി കപ്പം കൊടുത്തുവ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രെഹോബിന്റെ മകനായി സോബരാജാവായ ഹദദേസെർ നദീതീരത്തുള്ള തന്റെ ആധിപത്യം യഥാസ്ഥാനപ്പെടുത്തുവാൻ പോയപ്പോ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ദാവീദ് അവനെ തോല്പി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അവന്റെ വക ആയിരത്തെഴുനൂറു കുതിരച്ചേവകരെയും ഇരുപതിനായിരം കാലാളുകളെയും ദാവീദ് പിടിച്ചു; രഥകൂതിരകളി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റു മാത്രംവെച്ചുംകൊണ്ടു ശേഷം കുതിരകളെ ഒക്കെയും കുതിഞരമ്പു വെട്ടിക്കള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2 ശമൂവേൽ : 8]]></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2026-09-07T00:04:13Z</dcterms:created>
  <dcterms:modified xsi:type="dcterms:W3CDTF">2026-09-07T00:04:13Z</dcterms:modified>
  <dc:title>2 ശമൂവേൽ : 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