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வருஷம், ராஜாக்கள் யுத்தத்திற்குப் புறப்படும் காலம் வந்தபோது, யோவாப் இராணுவபலத்தைக் கூட்டிக்கொண்டுபோய், அம்மோன் புத்திரரின்தேசத்தைப் பாழ்க்கடித்து ரப்பாவுக்குவந்து அதை முற்றிக்கைபோட்டான்; தாவீதோ எருசலேமில் இருந்துவிட்டான்; யோவாப் ரப்பாவை அடித்துச் சங்கர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வந்து, அவர்கள் ராஜாவுடைய தலையின்மேல் இருந்த கிரீடத்தை எடுத்துக்கொண்டான்; அது ஒரு தாலந்து நிறையும் ரத்தினங்கள் பதித்ததுமாயிருந்தது; அது தாவீதின்தலையில் வைக்கப்பட்டது; பட்டணத்திலிருந்து ஏராளமான கொள்ளையையும்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திலிருந்த ஜனங்களை அவன் வெளியே கொண்டுபோய், அவர்களை வாள்களுக்கும், இருப்புப்பாரைகளுக்கும், கோடரிகளுக்கும் உட்படுத்தி; இப்படி அம்மோன் புத்திரரின் பட்டணங்களுக்கெல்லாம் தாவீது செய்து, எல்லா ஜனத்தோடுங்கூட எருசலேமுக்குத் திரும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கேசேரிலே பெலிஸ்தரோடு யுத்தம் உண்டாயிற்று; அப்பொழுது சாத்தியனாகிய சிபெக்காய் இராட்சத புத்திரரில் ஒருவனான சிப்பாயி என்பவனைக் கொன்றான்; அதினால் அவர்கள் வசப்படுத்த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கேசேரிலே பெலிஸ்தரோடு யுத்தம் உண்டாயிற்று; அப்பொழுது சாத்தியனாகிய சிபெக்காய் இராட்சத புத்திரரில் ஒருவனான சிப்பாயி என்பவனைக் கொன்றான்; அதினால் அவர்கள் வசப்படுத்த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ம்பப் பெலிஸ்தரோடு யுத்தமுண்டாகிறபோது, யாவீரின் குமாரனாகிய எல்க்கானான் காத்தூரானாகிய கோலியாத்தின் சகோதரனான லாகேமியைக் கொன்றான்; அவன் ஈட்டித் தாங்க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ம்பப் பெலிஸ்தரோடு யுத்தமுண்டாகிறபோது, யாவீரின் குமாரனாகிய எல்க்கானான் காத்தூரானாகிய கோலியாத்தின் சகோதரனான லாகேமியைக் கொன்றான்; அவன் ஈட்டித் தாங்க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ஒரு யுத்தம் காத்திலே நடந்தபோது, அங்கே நெட்டையனான ஒரு மனுஷன் இருந்தான்; அவனுக்கு அவ்வாறு விரலாக இருபத்துநாலு விரல்கள் இருந்தது, அவனும் இராட்சத சந்ததியாயிரு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ஒரு யுத்தம் காத்திலே நடந்தபோது, அங்கே நெட்டையனான ஒரு மனுஷன் இருந்தான்; அவனுக்கு அவ்வாறு விரலாக இருபத்துநாலு விரல்கள் இருந்தது, அவனும் இராட்சத சந்ததியாயிரு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ை நிந்தித்தான்; தாவீதின் சகோதரனாகிய சிமேயாவின் குமாரன் யோனத்தான் அவனைக் கொ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ூரிலிருந்த இராட்சதனுக்குப் பிறந்த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ூரிலிருந்த இராட்சதனுக்குப் பிறந்த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, that after the year was expired, at the time that kings go out to batt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ab led forth the power of the army, and wasted the country of the children of Ammon, and cam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sieged Rabbah. But David tarried at Jerusalem. And Joab stroke Rabbah, and destroyed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David took the crown of their king from off his head, and found it to weigh a talent of gol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re were precious stones in it; and it was set upon David's head: and he brought al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ceeding much spoil out of the 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brought out the people that were in it, and cut them with saws, and with harrows of ir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ith axes. Even so dealt David with all the cities of the children of Ammon. And David and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eople returned to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came to pass after this, that there arose war at Gezer with the Philistines; at which ti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bbechai the Hushathite slew Sippai, that was of the children of the giant: and they were subdu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re was war again with the Philistines; and Elhanan the son of Jair slew Lahmi the br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liath the Gittite, whose spear staff was like a weaver's be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et again there was war at Gath, where was a man of great stature, whose fingers and to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four and twenty, six on each hand, and six on each foot and he also was the son of the gia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when he defied Israel, Jonathan the son of Shimea David's brother slew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se were born unto the giant in Gath; and they fell by the hand of David, and by the h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serva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2026-10-20T02:28:04Z</dcterms:created>
  <dcterms:modified xsi:type="dcterms:W3CDTF">2026-10-20T02:28:04Z</dcterms:modified>
  <dc:title>1 Chronicles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