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 இராததுபோல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 இராததுபோல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அன்பு மாயமற்றதாயிருப்பதாக; தீமையை வெறுத்து, நன்மையைப்பற்றிக்கொண்ட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ந்தோஷப்படுகிறவர்களுடனே சந்தோஷப்படுங்கள்; அழுகிறவர்களுடனே அழ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ுமானால் உங்களாலானமட்டும் எல்லா மனுஷரோடும் சமாதானமாயி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தீமையினாலே வெல்லப்படாமல், தீமையை நன்மையினாலே வெ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ભાઈઓ તથા બહેનો, હું તમને વિનંતી કરું છું કે હવે તમે કઈક કરો. દેવે આપણા પ્રત્યે પુષ્કળ દ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ી છે. તેથી દેવની દયાની ખાતર તમે તમારા શરીરોનું જીવતું, પવિત્ર તથા દેવને પસંદ પડે એવું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તમારું અર્પણ માત્ર પ્રભુ અર્થે જ થાય, અને તેથી દેવ પ્રસન્ન થશે. તમારું અર્પણ દેવની સે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્યાત્મિક માર્ગ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દુનિયાના લોકો જેવા થવા માટે તમે તમારા જીવનનું પરિવર્તન કરશો નહિ. પરંતુ નવી વિચાર-શૈલી અપના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મારા જીવનમાં પૂર્ણ રીતે આંતરિક પરિવર્તન પામો, તો જ દેવ તમારા માટે શું ઈચ્છે છે તે તમે નક્કી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ો અને તે સ્વીકારી શકશો. તમે જાણી શકશો કે કઈ વસ્તુઓ સારી છે અને દેવને પ્રિય છે, અને કઈ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ે મને એક વિશિષ્ટ કૃપાદાન આપ્યું છે. તેથી જ તો તમારામાંની દરેક વ્યક્તિને મારે કઈક કહે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એવું ન માની લો કે તમે ખરેખર જેવા છો તેના કરતાં તમે વધારે સારા છો. તમે ખરેખર જેવા છો તેવા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ે ઓળખો. દેવે તમને કઈ જાતનો વિશ્વાસ આપ્યો છે, એના આધારે નક્કી કરો કે તમે કોણ છ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ામાંના દરેક માનવને એક શરીર છે, અને એ શરીરને ઘણાં અવયવો છે. આ બધાં અવયવો એક જ પ્રકારનું કાર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ી સાથે એમ જ છે, જો કે આપણે લોકો ઘણા છીએ. પરંતુ આપણે ઘણા હોવા છત્તાં ખ્રિસ્તમાં એક શરી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રસપરસ એકબીજાનાં અવયવ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પણ સૌને જુદાં જુદાં કૃપાદાનો મળેલ છે. આપણા પર થએલ દેવની કૃપાને કારણે પ્રત્યેક કૃપાદાન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ેલ છે. જો કોઈ વ્યક્તિને પ્રબોધ કરવાનું કૃપાદાન મળ્યું હોય તો એ વ્યક્તિએ પૂરા વિશ્વાસ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કોઈ વ્યક્તિને સેવા કરવાનું કૃપાદાન હોય, તો તેણે માનવોની સેવા કરવી જોઈએ. કોઈ વ્યક્તિને શિ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નું કૃપાદાન હોય. તો તેણે લોકોને શિક્ષણ આપવામાં મંડયા રહે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કોઈ વ્યક્તિને એવું કૃપાદાન મળ્યું હોય કે તે બીજા લોકોને આશ્વાસન આપી શકે, તો તેણે દુ:ખી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વાસન આપવું જોઈએ. અન્ય લોકોને મદદરૂપ થવા કોઈ વ્યક્તિને દાન આપવાની ક્ષમતા પ્રાપ્ત થઈ હોય, તો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ારતાથી દાન કરવું જોઈએ. કોઈ વ્યક્તિમાં અધિકારી થવાની આવડત હોય, તો તેણે સારો અધિકાર ચલાવવા સખત શ્ર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 જોઈએ. જો કોઈ વ્યક્તિમાં અન્ય લોકો પ્રત્યે દયા દર્શાવવાનું કૃપાદાન મળ્યું હોય તો તેણે ઉમંગથી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ઉપાડી લ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ો પ્રેમ સાચો હોવો જોઈએ. ભુંડું છે તેને ધિક્કારો. માત્ર સારાં જ કર્મો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રીતે ભાઈઓ-બહેનો વચ્ચે પ્રેમ હોય છે એ રીતે તમે એક બીજાને પ્રેમ કરો, જેથી તમને એ આત્મીય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ભવ થાય. તમે માન-સન્માનની જે અપેક્ષા રાખો છો, તેના કરતાં વધારે માન-સન્માન તમારા ભાઈ-બહેનોને આપ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નું કાર્ય કરવાની જરૂર હોય ત્યારે તમે આળસુ ન થાઓ. અને જ્યારે દેવની સેવા કરો ત્યારે 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્યાત્મિક ઉત્સાહ સાથ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ઉજજવળ ભવિષ્યની આશા છે તેથી આનંદમાં રહો. જ્યારે મુશ્કેલીઓ આવે ત્યારે ધીરજ રાખો. અને હંમેશા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ેવના લોકો જેમને મદદની જરૂર છે, તેમના સંતોષ માટે તેમના સહભાગી બનો. એવા લોકોની મહેમાનગતી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 લોકો તમારું ખરાબ કરતા હોય, તેમના વિષે ફક્ત સારું જ બોલો. એમને શાપ ન આપો, પરંતુ એમને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ીજાના આનંદમાં આનંદી થાઓ, અને બીજાના દુ:ખમાં તમે એમના સહભાગી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ક બીજા સાથે હળીમળીને રહો અને શાંતિથી જીવો, અભિમાની બનશો નહિ. બીજા લોકોને મન જે માણસો અગત્યન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, તેવાની મિત્રતા કરવા તૈયાર રહો. મિથ્યાભિમાની ન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કોઈ તમને નુક્સાન કરે તો તેને નુક્સાન પહોંચાડીને વેર વાળવાની વૃત્તિ ન રાખો. બધા લોકો જેને સ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ો તરીકે સ્વીકારે છે, એવા કાર્યો જ તમ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ૌ લોકો સાથે શાંતિથી જીવવા માટે તમારા તરફથી બને તેટલો સારામાં સારો પ્રયત્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મારા મિત્રો, જ્યારે લોકો તમને નુકસાન કરે ત્યારે એમને શિક્ષા કરવાનો પ્રયત્ન ન કરો.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કોપથી એમને શિક્ષા કરે ત્યાં સુધી રાહ જુઓ. શાસ્ત્રમાં લખેલું છે: “પાપીઓને શિક્ષા કરનાર હ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માત્ર છું; હું તેમનો બદલો લઈશ,”એમ પ્રભુ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તમારે આમ કરવું જોઈએ: “જો તારો દુશ્મન ભૂખ્યો હોય તો એને ખવડાવ. જો તારો દુશ્મન તરસ્યો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પાણી પા; આ રીતે તું એ માણસને શરમિંદો બનાવી શકીશ.” નીતિવચનો 25:21-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ભૂંડાથી તું હારી ન જા, પણ સારાં કર્મો કરીને તારે ભૂંડાનો પરાજય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2026-10-20T06:12:01Z</dcterms:created>
  <dcterms:modified xsi:type="dcterms:W3CDTF">2026-10-20T06:12:01Z</dcterms:modified>
  <dc:title>રોમનોને પત્ર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