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ேமியா அவர்களைப்பார்த்து, நீங்கள் சிதேக்கியாவுக்குச் சொல்லவேண்டிய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ீட்டின கையினாலும் பலத்த புயத்தினாலும் கோபமும் உக்கிரமும் மகா கடுமையுமாக உங்களோடே யுத்தம்பண்ண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ீட்டின கையினாலும் பலத்த புயத்தினாலும் கோபமும் உக்கிரமும் மகா கடுமையுமாக உங்களோடே யுத்தம்பண்ண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நகரத்தின் குடிகளையும், மனுஷரையும், மிருகங்களையும் சங்கரிப்பேன்; மகா கொள்ளைநோயால் சா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ையும் அவர், இந்த ஜனங்களை நோக்கி: இதோ, நான் உங்கள் முன்னே ஜீவவழியையும் மரணவழியையும் வைக்கிற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ையும் அவர், இந்த ஜனங்களை நோக்கி: இதோ, நான் உங்கள் முன்னே ஜீவவழியையும் மரணவழியையும் வைக்கிற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கத்தை இந்த நகரத்துக்கு விரோதமாய் நன்மைக்கு அல்ல, தீமைக்கே வைத்தேன் என்று கர்த்தர் சொல்லுகிறார்; அது பாபிலோன் ராஜாவின் கையில் ஒப்புக்கொடுக்கப்படும்; அவன் அக்கினியால் அதைச் சுட்டெரிப்பான் என்று சொல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கத்தை இந்த நகரத்துக்கு விரோதமாய் நன்மைக்கு அல்ல, தீமைக்கே வைத்தேன் என்று கர்த்தர் சொல்லுகிறார்; அது பாபிலோன் ராஜாவின் கையில் ஒப்புக்கொடுக்கப்படும்; அவன் அக்கினியால் அதைச் சுட்டெரிப்பான் என்று சொல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 ராஜாவின் குடும்பத்தாரையும் நோக்கி: கர்த்தருடைய வார்த்தையைக் கேள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 மல்கியாவின் குமாரனாகிய பஸ்கூரையும் ஆசாரியனான மாசெயாவின் குமாரனாகிய செப்பனியாவையும் எரேமியாவினிடத்தில் அனுப்பி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 மல்கியாவின் குமாரனாகிய பஸ்கூரையும் ஆசாரியனான மாசெயாவின் குமாரனாகிய செப்பனியாவையும் எரேமியாவினிடத்தில் அனுப்பி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பள்ளத்தாக்கில் வாசம்பண்ணுகிறவளே, சமனான இடத்தில் கன்மலையாய் இருக்கிறவளே, எங்களுக்கு விரோதமாய் வருகிறவன் யாரென்றும், எங்கள் வாசஸ்தலங்களுக்குள் வருகிறவன் யார் என்றும் சொல்லுகிற உனக்கு நான் எதிராளிய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பள்ளத்தாக்கில் வாசம்பண்ணுகிறவளே, சமனான இடத்தில் கன்மலையாய் இருக்கிறவளே, எங்களுக்கு விரோதமாய் வருகிறவன் யாரென்றும், எங்கள் வாசஸ்தலங்களுக்குள் வருகிறவன் யார் என்றும் சொல்லுகிற உனக்கு நான் எதிராளிய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கிரியைகளின் பலனுக்குத்தக்கதாய் உங்களை விசாரிப்பேன்; நான் அதின் காட்டிலே தீக்கொளுத்துவேன்; அது அதைச் சுற்றிலுமுள்ள யாவையும் பட்சிக்கும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கிரியைகளின் பலனுக்குத்தக்கதாய் உங்களை விசாரிப்பேன்; நான் அதின் காட்டிலே தீக்கொளுத்துவேன்; அது அதைச் சுற்றிலுமுள்ள யாவையும் பட்சிக்கும் என்று கர்த்த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ബാബേൽരാജാവായ നെബൂഖദ്നേസർ ഞങ്ങളോടു യുദ്ധം ചെയ്യുന്നതുകൊണ്ടു നീ ഞങ്ങൾക്കു വേണ്ടി യഹോവയ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േക്ഷിക്കേണമേ; അവൻ ഞങ്ങളെ വിട്ടുപോകേണ്ടതിന്നു യഹോവ തന്റെ സകല അത്ഭുതങ്ങൾക്കും ഒത്തവണ്ണം പക്ഷ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ോടു പ്രവർത്തിക്കും എന്നു പറയിച്ചപ്പോൾ യിരെമ്യാവിന്നു യഹോവയിങ്കൽനിന്നുണ്ടായ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ിരെമ്യാവു അവരോടു പറഞ്ഞതെന്തെന്നാൽ: നിങ്ങൾ സിദെക്കീയാവോടു ഇപ്രകാരം പറയേണ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ിസ്രായേലിന്റെ ദൈവമായ യഹോവ ഇപ്രകാരം അരുളിച്ചെയ്യുന്നു: മതിലുകൾക്കു പുറമെ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ോധിച്ചിരിക്കുന്ന ബാബേൽരാജാവിനോടും കല്ദയരോടും യുദ്ധംചെയ്‍വാൻ നിങ്ങളുടെ കയ്യിൽ പിടിച്ച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ുധങ്ങളെ ഞാൻ മടക്കിച്ചു ഈ നഗരത്തിന്റെ നടുവിൽ കൂട്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ാൻ തന്നേയും നീട്ടിയ കൈകൊണ്ടും ബലമുള്ള ഭുജംകൊണ്ടും കോപത്തോടും ക്രോധത്തോ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യുഗ്രതയോടുംകൂടെ നിങ്ങളോടു യുദ്ധം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ഈ നഗരത്തിൽ വസിക്കുന്ന മനുഷ്യരെയും മൃഗങ്ങളെയും ഞാൻ സംഹരിക്കും; അവർ മഹാമാരിയാൽ മ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ിന്റെ ശേഷം യെഹൂദാരാജാവായ സിദെക്കീയാവെയും അവന്റെ ഭൃത്യന്മാരെയും ജനത്തെയും ഈ നഗരത്തിൽ മഹാമാര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ൾ, ക്ഷാമം എന്നിവെക്കു തെറ്റി ഒഴിഞ്ഞവരെ തന്നേ, ഞാൻ ബാബേൽരാജാവായ നെബൂഖദ്നേസരിന്റെ കയ്യിലും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ത്രുക്കളുടെ കയ്യിലും അവർക്കു പ്രാണഹാനി വരുത്തുവാൻ നോക്കുന്നവരുടെ കയ്യിലും ഏല്പിക്കും; അവൻ അവര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മയോ കനിവോ കരുണയോ കാണിക്കാതെ, അവരെ വാളിന്റെ വായ്ത്തലകൊണ്ടു സംഹരിക്കും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ീ ഈ ജനത്തോടു പറയേണ്ടതു: യഹോവ ഇപ്രകാരം അരുളിച്ചെയ്യുന്നു: ഇതാ, ഞാൻ ജീവന്റെ വഴിയും മരണ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ഴിയും നിങ്ങളുടെ മുമ്പിൽ വെ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ഈ നഗരത്തിൽ പാർക്കുന്നവൻ വാൾകൊണ്ടും ക്ഷാമംകൊണ്ടും മഹാമാരികൊണ്ടും മരിക്കും; എന്നാൽ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ോധിച്ചിരിക്കുന്ന കല്ദയരുടെ പക്ഷം ചെന്നുചേരുന്നവനോ ജീവനോടെ ഇരിക്കും; അവന്റെ ജീവൻ അവന്നു കൊ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ിയതുപോലെ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ൻ എന്റെ മുഖം ഈ നഗരത്തിന്നുനോരെ നന്മെക്കല്ല തിന്മെക്കത്രേ വെച്ചിരിക്കുന്നു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 അതിനെ ബാബേൽരാജാവിന്റെ കയ്യിൽ ഏല്പിക്കും; അവൻ അതിനെ തീവെച്ചു ചുട്ട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െഹൂദാരാജഗൃഹത്തോടു നീ പറയേണ്ടതു: യഹോവയുടെ വചനം കേൾപ്പ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ിദെക്കീയാരാജാവു മൽക്കീയാവിന്റെ മകനായ പശ്ഹൂരിനെയും മയസേയാവിന്റെ മകനായ സെഫന്യാപുരോഹിത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ിന്റെ അടുക്കൽ അയ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ദാവീദ്ഗൃഹമേ, യഹോവ ഇപ്രകാരം അരുളിച്ചെയ്യുന്നു: നിങ്ങളുടെ പ്രവൃത്തികളുടെ ദോഷംനിമിത്ത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ോധം തീപോലെ പാളി ആർക്കും കെടുത്തുകൂടാതവണ്ണം കത്താതെയിരിക്കേണ്ടതിന്നു നിങ്ങൾ ദിവസംതോറും ന്യാ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ലിക്കയും കവർച്ചയായി ഭവിച്ചവനെ പീഡകന്റെ കയ്യിൽനിന്നു വിടുവിക്കയും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താഴ്വരയിലും സമഭൂമിയിലെ പാറയിലും പാർക്കയും ആർ ഞങ്ങളുടെ നേരെ വരും? ആർ ഞങ്ങളുടെ പാർപ്പിട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ക്കും? എന്നു പറകയും ചെയ്യുന്നവരേ, ഞാൻ നിങ്ങൾക്കു വിരോധമായിരിക്കുന്നു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നിങ്ങളുടെ പ്രവൃത്തികളുടെ ഫലത്തിന്നു തക്കവണ്ണം നിങ്ങളെ സന്ദർശിക്കും; ഞാൻ അവളുടെ കാട്ടിന്നു ത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ക്കും; അതു അവളുടെ ചുറ്റുമുള്ള സകലത്തെയും ദഹിപ്പിച്ചുകളയ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2026-10-20T01:31:07Z</dcterms:created>
  <dcterms:modified xsi:type="dcterms:W3CDTF">2026-10-20T01:31:07Z</dcterms:modified>
  <dc:title>യിരെമ്യാവ്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