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56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ழுகிறோம் எங்கள் பிதாவ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ழுதெல்லாம் ஆவி உண்மையுடனே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அலங்காரத்துட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ிசிப்பதினால், சரணம், சரணம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ழுகிறோம் எங்கள் பிதாவ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ழுதெல்லாம் ஆவி உண்மையுடனே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ன் நலங்கட்கோர் முத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ற்சேயை நீர் தந்தத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ித்துவ யேகத்து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ிலோகனே சரணம், சரணம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ழுகிறோம் எங்கள் பிதாவ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ழுதெல்லாம் ஆவி உண்மையுடனே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ிநேசன் பாவநாச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 பாசன் வரமே வாச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ங்கா சிங்கன் மங்காத்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ய்ய அங்கனே சரணம், சரணம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ழுகிறோம் எங்கள் பிதாவ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ழுதெல்லாம் ஆவி உண்மையுடனே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ர்த்திபனே கன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ர்த்தனம் மங்களம்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க, வாழ்க, வாழ்க 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, ஆமென், 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ழுகிறோம் எங்கள் பிதாவ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ழுதெல்லாம் ஆவி உண்மையுடனே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2026-11-01T07:48:52Z</dcterms:created>
  <dcterms:modified xsi:type="dcterms:W3CDTF">2026-11-01T07:48:52Z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