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ஏழாம் முத்திரையை உடைத்தபோது, பரலோகத்தில் ஏறக்குறைய அரைமணிநேரமளவும் அமைதல் உண்டா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ஏழாம் முத்திரையை உடைத்தபோது, பரலோகத்தில் ஏறக்குறைய அரைமணிநேரமளவும் அமைதல் உண்டா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ன்பு, தேவனுக்குமுன்பாக நிற்கிற ஏழு தூதர்களையுங் கண்டேன், அவர்களுக்கு ஏழு எக்காளங்கள் கொடுக்கப்பட்ட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ேறொரு தூதனும் வந்து, தூபங்காட்டும் பொற்கலசத்தைப் பிடித்துப் பலிபீடத்தின் படியிலே நின்றான்; சிங்காசனத்திற்குமுன்பாக இருந்த பொற்பீடத்தின்மேல் சகல பரிசுத்தவான்களுடைய ஜெபங்களோடும் செலுத்தும்படி மிகுந்த தூபவர்க்கம் அவனுக்குக் கொடுக்கப்பட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ேறொரு தூதனும் வந்து, தூபங்காட்டும் பொற்கலசத்தைப் பிடித்துப் பலிபீடத்தின் படியிலே நின்றான்; சிங்காசனத்திற்குமுன்பாக இருந்த பொற்பீடத்தின்மேல் சகல பரிசுத்தவான்களுடைய ஜெபங்களோடும் செலுத்தும்படி மிகுந்த தூபவர்க்கம் அவனுக்குக் கொடுக்கப்பட்ட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ேறொரு தூதனும் வந்து, தூபங்காட்டும் பொற்கலசத்தைப் பிடித்துப் பலிபீடத்தின் படியிலே நின்றான்; சிங்காசனத்திற்குமுன்பாக இருந்த பொற்பீடத்தின்மேல் சகல பரிசுத்தவான்களுடைய ஜெபங்களோடும் செலுத்தும்படி மிகுந்த தூபவர்க்கம் அவனுக்குக் கொடுக்கப்பட்ட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பரிசுத்தவான்களுடைய ஜெபங்களோடும் செலுத்தப்பட்ட தூபவர்க்கத்தின் புகையானது அதனுடைய கையிலிருந்து தேவனுக்குமுன்பாக எழும்ப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பரிசுத்தவான்களுடைய ஜெபங்களோடும் செலுத்தப்பட்ட தூபவர்க்கத்தின் புகையானது அதனுடைய கையிலிருந்து தேவனுக்குமுன்பாக எழும்பிற்ற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, அந்தத் தூதன் தூபகலசத்தை எடுத்து, அதைப் பலிபீடத்து நெருப்பினால் நிரப்பி, பூமியிலே கொட்டினான்; உடனே சத்தங்களும், இடிமுழக்கங்களும், மின்னல்களும், பூமியதிர்ச்சியும் உண்டாயின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, அந்தத் தூதன் தூபகலசத்தை எடுத்து, அதைப் பலிபீடத்து நெருப்பினால் நிரப்பி, பூமியிலே கொட்டினான்; உடனே சத்தங்களும், இடிமுழக்கங்களும், மின்னல்களும், பூமியதிர்ச்சியும் உண்டாயின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, ஏழு எக்காளங்களையுடைய ஏழு தூதர்கள் எக்காளம் ஊதுகிறதற்குத் தங்களை ஆயத்தப்படுத்த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ுதலாம் தூதன் எக்காளம் ஊதினான்; அப்பொழுது இரத்தங்கலந்த கல்மழையும் அக்கினியும் உண்டாகி, பூமியிலே கொட்டப்பட்டது; அதினால் மரங்களில் மூன்றிலொருபங்கு வெந்துபோயிற்று, பசும்புல்லெல்லாம் எரிந்துபோய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ுதலாம் தூதன் எக்காளம் ஊதினான்; அப்பொழுது இரத்தங்கலந்த கல்மழையும் அக்கினியும் உண்டாகி, பூமியிலே கொட்டப்பட்டது; அதினால் மரங்களில் மூன்றிலொருபங்கு வெந்துபோயிற்று, பசும்புல்லெல்லாம் எரிந்துபோயிற்ற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ரண்டாம் தூதன் எக்காளம் ஊதினான்; அப்பொழுது அக்கினியால் எரிகிறபெரிய மலைபோன்றதொன்று சமுத்திரத்திலே போடப்பட்டது. அதினால் சமுத்திரத்தில் மூன்றிலொருபங்கு இரத்தமாய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ரண்டாம் தூதன் எக்காளம் ஊதினான்; அப்பொழுது அக்கினியால் எரிகிறபெரிய மலைபோன்றதொன்று சமுத்திரத்திலே போடப்பட்டது. அதினால் சமுத்திரத்தில் மூன்றிலொருபங்கு இரத்தமாயிற்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முத்திரத்திலிருந்த ஜீவனுள்ள சிருஷ்டிகளில் மூன்றிலொருபங்கு செத்துப்போயிற்று; கப்பல்களில் மூன்றிலொருபங்கு சேதமாயிற்ற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முத்திரத்திலிருந்த ஜீவனுள்ள சிருஷ்டிகளில் மூன்றிலொருபங்கு செத்துப்போயிற்று; கப்பல்களில் மூன்றிலொருபங்கு சேதமாயிற்ற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ூன்றாம் தூதன் எக்காளம் ஊதினான்; அப்பொழுது ஒரு பெரிய நட்சத்திரம் தீவட்டியைப்போல எரிந்து, வானத்திலிருந்து விழுந்தது; அது ஆறுகளில் மூன்றிலொருபங்கின்மேலும், நீருற்றுகளின்மேலும் விழ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ூன்றாம் தூதன் எக்காளம் ஊதினான்; அப்பொழுது ஒரு பெரிய நட்சத்திரம் தீவட்டியைப்போல எரிந்து, வானத்திலிருந்து விழுந்தது; அது ஆறுகளில் மூன்றிலொருபங்கின்மேலும், நீருற்றுகளின்மேலும் விழ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 நட்சத்திரத்திற்கு எட்டியென்று பெயர்; அதினால் தண்ணீரில் மூன்றிலொருபங்கு எட்டியைப்போலக் கசப்பாயிற்று; இப்படிக் கசப்பான தண்ணீரினால் மனுஷரில் அநேகர் செத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 நட்சத்திரத்திற்கு எட்டியென்று பெயர்; அதினால் தண்ணீரில் மூன்றிலொருபங்கு எட்டியைப்போலக் கசப்பாயிற்று; இப்படிக் கசப்பான தண்ணீரினால் மனுஷரில் அநேகர் செத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காம் தூதன் எக்காளம் ஊதினான்; அப்பொழுது சூரியனில் மூன்றிலொரு பங்கும், சந்திரனில் மூன்றிலொருபங்கும், நட்சத்திரங்களில் மூன்றிலொருபங்கும் சேதப்பட்டது, அவற்றவற்றில் மூன்றிலொருபங்கு இருளடைந்தது; பகலிலும் மூன்றிலொருபங்கு பிரகாசமில்லாமற்போயிற்று, இரவிலும் அப்படியேயாயிற்ற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காம் தூதன் எக்காளம் ஊதினான்; அப்பொழுது சூரியனில் மூன்றிலொரு பங்கும், சந்திரனில் மூன்றிலொருபங்கும், நட்சத்திரங்களில் மூன்றிலொருபங்கும் சேதப்பட்டது, அவற்றவற்றில் மூன்றிலொருபங்கு இருளடைந்தது; பகலிலும் மூன்றிலொருபங்கு பிரகாசமில்லாமற்போயிற்று, இரவிலும் அப்படியேயாயிற்ற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காம் தூதன் எக்காளம் ஊதினான்; அப்பொழுது சூரியனில் மூன்றிலொரு பங்கும், சந்திரனில் மூன்றிலொருபங்கும், நட்சத்திரங்களில் மூன்றிலொருபங்கும் சேதப்பட்டது, அவற்றவற்றில் மூன்றிலொருபங்கு இருளடைந்தது; பகலிலும் மூன்றிலொருபங்கு பிரகாசமில்லாமற்போயிற்று, இரவிலும் அப்படியேயாயிற்ற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, ஒரு தூதன் வானத்தின் மத்தியிலே பறந்துவரக்கண்டேன்; அவன் மகா சத்தமிட்டு: இனி எக்காளம் ஊதப்போகிற மற்ற மூன்று தூதருடைய எக்காள சத்தங்களினால் பூமியில் குடியிருக்கிறவர்களுக்கு ஐயோ, ஐயோ, ஐயோ, (ஆபத்துவரும்) என்று சொல்லக்கேட்ட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, ஒரு தூதன் வானத்தின் மத்தியிலே பறந்துவரக்கண்டேன்; அவன் மகா சத்தமிட்டு: இனி எக்காளம் ஊதப்போகிற மற்ற மூன்று தூதருடைய எக்காள சத்தங்களினால் பூமியில் குடியிருக்கிறவர்களுக்கு ஐயோ, ஐயோ, ஐயோ, (ஆபத்துவரும்) என்று சொல்லக்கேட்ட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, ஒரு தூதன் வானத்தின் மத்தியிலே பறந்துவரக்கண்டேன்; அவன் மகா சத்தமிட்டு: இனி எக்காளம் ஊதப்போகிற மற்ற மூன்று தூதருடைய எக்காள சத்தங்களினால் பூமியில் குடியிருக்கிறவர்களுக்கு ஐயோ, ஐயோ, ஐயோ, (ஆபத்துவரும்) என்று சொல்லக்கேட்ட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1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when he had opened the seventh seal, there was silence in heaven about the space of half a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ou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I saw the seven angels which stood before God; and to them were given seven trumpet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another angel came and stood at the altar, having a golden censer; and there was given u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m much incense, that he should offer it with the prayers of all saints upon the golden altar whi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as before the thron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the smoke of the incense, which came with the prayers of the saints, ascended up before Go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ut of the angel's h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e angel took the censer, and filled it with fire of the altar, and cast it into the earth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there were voices, and thunderings, and lightnings, and an earthquak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 seven angels which had the seven trumpets prepared themselves to sou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first angel sounded, and there followed hail and fire mingled with blood, and they were ca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pon the earth: and the third part of trees was burnt up, and all green grass was burnt up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the second angel sounded, and as it were a great mountain burning with fire was cast into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ea: and the third part of the sea became blood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the third part of the creatures which were in the sea, and had life, died; and the third par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the ships were destroy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 third angel sounded, and there fell a great star from heaven, burning as it were a lamp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it fell upon the third part of the rivers, and upon the fountains of water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the name of the star is called Wormwood: and the third part of the waters became wormwood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many men died of the waters, because they were made bitt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the fourth angel sounded, and the third part of the sun was smitten, and the third part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moon, and the third part of the stars; so as the third part of them was darkened, and the da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one not for a third part of it, and the night likewis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I beheld, and heard an angel flying through the midst of heaven, saying with a loud voic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oe, woe, woe, to the citizens of the earth by reason of the other voices of the trumpet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ree angels, which are yet to sound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2026-10-21T06:25:11Z</dcterms:created>
  <dcterms:modified xsi:type="dcterms:W3CDTF">2026-10-21T06:25:11Z</dcterms:modified>
  <dc:title>Revelation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