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fourteen years after I went up again to Jerusalem with Barnabas, and took Titus with me als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fourteen years after I went up again to Jerusalem with Barnabas, and took Titus with me also.]]></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ent up by revelation, and communicated unto them that gospel which I preach among the Gentiles, but privately to them which were of reputation, lest by any means I should run, or had run, in va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ent up by revelation, and communicated unto them that gospel which I preach among the Gentiles, but privately to them which were of reputation, lest by any means I should run, or had run, in v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ent up by revelation, and communicated unto them that gospel which I preach among the Gentiles, but privately to them which were of reputation, lest by any means I should run, or had run, in va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neither Titus, who was with me, being a Greek, was compelled to be circumcise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neither Titus, who was with me, being a Greek, was compelled to be circumcis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at because of false brethren unexpectedly brought in, who came in privately to spy out our liberty which we have in Christ Jesus, that they might bring us into bondag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at because of false brethren unexpectedly brought in, who came in privately to spy out our liberty which we have in Christ Jesus, that they might bring us into bondag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o whom we gave place by subjection, no, not for an hour; that the truth of the gospel might continue with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o whom we gave place by subjection, no, not for an hour; that the truth of the gospel might continue with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of these who seemed to be somewhat, (whatsoever they were, it makes no matter to me: God accepts no man's person:) for they who seemed to be somewhat in conference added nothing to 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of these who seemed to be somewhat, (whatsoever they were, it makes no matter to me: God accepts no man's person:) for they who seemed to be somewhat in conference added nothing to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contrariwise, when they saw that the gospel of the uncircumcision was committed unto me, as the gospel of the circumcision was unto Pet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contrariwise, when they saw that the gospel of the uncircumcision was committed unto me, as the gospel of the circumcision was unto Pet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he that wrought effectually in Peter to the apostleship of the circumcision, the same was mighty in me toward the Genti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he that wrought effectually in Peter to the apostleship of the circumcision, the same was mighty in me toward the Genti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he that wrought effectually in Peter to the apostleship of the circumcision, the same was mighty in me toward the Genti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James, Cephas, and John, who seemed to be pillars, perceived the grace that was given unto me, they gave to me and Barnabas the right hands of fellowship; that we should go unto the heathen, and they unto the circumci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James, Cephas, and John, who seemed to be pillars, perceived the grace that was given unto me, they gave to me and Barnabas the right hands of fellowship; that we should go unto the heathen, and they unto the circumcis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James, Cephas, and John, who seemed to be pillars, perceived the grace that was given unto me, they gave to me and Barnabas the right hands of fellowship; that we should go unto the heathen, and they unto the circumcis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nly they would that we should remember the poor; the same which I also was forward to 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nly they would that we should remember the poor; the same which I also was forward to d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hen Peter was come to Antioch, I withstood him to the face, because he was to be blam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hen Peter was come to Antioch, I withstood him to the face, because he was to be blam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before that certain came from James, he did eat with the Gentiles: but when they were come, he withdrew and separated himself, fearing them which were of the circumci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before that certain came from James, he did eat with the Gentiles: but when they were come, he withdrew and separated himself, fearing them which were of the circumci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other Jews dissembled likewise with him; insomuch that Barnabas also was carried away with their dissimulat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I saw that they walked not uprightly according to the truth of the gospel, I said unto Peter before them all, If you, being a Jew, live after the manner of Gentiles, and not as do the Jews, why compell you the Gentiles to live as do the Jew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I saw that they walked not uprightly according to the truth of the gospel, I said unto Peter before them all, If you, being a Jew, live after the manner of Gentiles, and not as do the Jews, why compell you the Gentiles to live as do the Jew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I saw that they walked not uprightly according to the truth of the gospel, I said unto Peter before them all, If you, being a Jew, live after the manner of Gentiles, and not as do the Jews, why compell you the Gentiles to live as do the Jew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I saw that they walked not uprightly according to the truth of the gospel, I said unto Peter before them all, If you, being a Jew, live after the manner of Gentiles, and not as do the Jews, why compell you the Gentiles to live as do the Jew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 who are Jews by nature, and not sinners of the Genti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 who are Jews by nature, and not sinners of the Genti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 who are Jews by nature, and not sinners of the Genti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 who are Jews by nature, and not sinners of the Genti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Knowing that a man is not justified by the works of the law, but by the faith of Jesus Christ, even we have believed in Jesus Christ, that we might be justified by the faith of Christ, and not by the works of the law: for by the works of the law shall no flesh be justifi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while we seek to be justified by Christ, we ourselves also are found sinners, is therefore Christ the minister of sin? God forbi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while we seek to be justified by Christ, we ourselves also are found sinners, is therefore Christ the minister of sin? God forbi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f I build again the things which I destroyed, I make myself a transgress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 through the law am dead to the law, that I might live unto G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am crucified with Christ: nevertheless I live; yet not I, but Christ lives in me: and the life which I now live in the flesh I live by the faith of the Son of God, who loved me, and gave himself for 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am crucified with Christ: nevertheless I live; yet not I, but Christ lives in me: and the life which I now live in the flesh I live by the faith of the Son of God, who loved me, and gave himself for 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am crucified with Christ: nevertheless I live; yet not I, but Christ lives in me: and the life which I now live in the flesh I live by the faith of the Son of God, who loved me, and gave himself for 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do not frustrate the grace of God: for if righteousness come by the law, then Christ is dead in vai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do not frustrate the grace of God: for if righteousness come by the law, then Christ is dead in vai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கலாத்திய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னாலு வருஷம் சென்றபின்பு, நான் தீத்துவைக் கூட்டிக்கொண்டு பர்னபாவுடனேகூட மறு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தேவ அறிவிப்பினாலே போய், புறஜாதிகளிடத்தில் நான் பிரசங்கிக்கிற சுவிசேஷத்தை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ரித்துக் காண்பித்தேன்; ஆயினும் நான் ஓடுகிறதும், ஓடினதும் வீணாகாதபடிக்கு எண்ணிக்கையுள்ள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யாய் விவரித்துக் காண்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னாலும் என்னுடனேகூட இருந்த தீத்து கிரேக்கனாயிருந்தும் விருத்தசேதனம்பண்ணிக்கொள்ளும்ப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யம்பண்ண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றிஸ்து இயேசுவுக்குள் நமக்கு உண்டான சுயாதீனத்தை உளவுபார்த்து நம்மை நியாயப்பிரமாரண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மைகளாக்கும்பொருட்டாகப் பக்கவழியாய் நுழைந்த கள்ளச் சகோதரர் நிமித்தம் அப்படி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விசேஷத்தின் சத்தியம் உங்களிடத்திலே நிலைத்திருக்கும்படி, நாங்கள் ஒரு நாழிகை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ழ்ப்படிந்து இணங்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ல்லாமலும் எண்ணிக்கையுள்ளவர்களாயிருந்தவர்கள் எனக்கு ஒன்றும் போதிக்கவி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ப்பட்டவர்களாயிருந்தாலும் எனக்குக் கவலையில்லை, தேவன் மனுஷரிடத்தில் பட்சபாதமுள்ளவர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வுமல்லாமல், விருத்தசேதனமுள்ளவர்களுக்கு அப்போஸ்தலனாயிருக்கும்படி பேதுருவைப் பலப்படுத்தி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 அப்போஸ்தலனாயிருக்கும்படி என்னையும் பலப்படுத்தி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ருத்தசேதனமுள்ள அவர்களுக்குச் சுவிசேஷத்தைப் பிரசங்கிக்கும்படி பேதுரு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ளிக்கப்பட்டதுபோல, விருத்தசேதனம் இல்லாதவர்களுக்குப் பிரசங்கிக்கும்படி அது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ளிக்கப்பட்டதென்று அவர்கள்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க்கு அளிக்கப்பட்ட கிருபையை அறிந்தபோது, தூண்களாக எண்ணப்பட்ட யாக்கோபும், கேபாவும், யோ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ருத்தசேதனமுள்ளவர்களுக்கும், நாங்கள் புறஜாதிகளுக்கும் பிரசங்கிக்கும்படி, அந்நியோ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க்கியத்திற்கு அடையாளமாக எனக்கும் பர்னபாவுக்கும் வலது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ரித்திரரை நினைத்துக்கொள்ளும்படிக்குமாத்திரம் சொன்னார்கள்; அப்படிச் செய்யும்படி அதற்கு மு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 கருத்து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லும், பேதுரு அந்தியோகியாவுக்கு வந்தபோது, அவன்மேல் குற்றஞ்சுமந்ததினால், நான் முகமுகமாய் அவ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ப்படியெனில், யாக்கோபினிடத்திலிருந்து சிலர் வருகிறதற்குமுன் அவன் புறஜாதியாருடனே சா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ந்தபோதோ, விருத்தசேதனமுள்ளவர்களுக்குப் பயந்து, விலகிப் பி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ற்ற யூதரும் அவனுடனேகூட மாயம்பண்ணினார்கள்; அவர்களுடைய மாயத்தினாலே பர்னபாவும் இழுப்பு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டி அவர்கள் சுவிசேஷத்தின் சத்தியத்திற்கேற்றபடி சரியாய் நடவாததை நான் கண்டபோது, எல்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நான் பேதுருவை நோக்கிச்சொன்னது என்னவென்றால்: யூதனாயிருக்கிற நீர் யூதர் முறைமையாக நடவா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யார் முறைமையாக நடந்துகொண்டிருக்க, புறஜாதியாரை யூதர்முறைமையாக நடக்கும்படி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க்கட்டாயம் பண்ண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றஜாதியாரில் பிறந்த பாவிகளாயிராமல், சுபாவத்தின்படி யூதராயிருக்கிற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ப்பற்றும் விசுவாசத்தினாலேயன்றி, நியாயப்பிரமாணத்தின் கிரியைகளினாலே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க்கப்படுவதில்லையென்று அறிந்து, நியாயப்பிரமாணத்தின் கிரியைகளினாலல்ல, கிறிஸ்துவைப்ப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லே நீதிமான்களாக்கப்படும்படிக்குக் கிறிஸ்து இயேசுவின்மேல் விசுவாசிகளா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யாயப்பிரமாணத்தின் கிரியைகளினாலே எந்த மனுஷனும் நீதிமானாக்கப்படுவ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றிஸ்துவுக்குள் நீதிமான்களாக்கப்படும்படி நாடுகிற நாமும் பாவிகளாகக் காணப்படுவோமானால், 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த்திற்குக் காரணரோ?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இடித்துப்போட்டவைகளையே நான் மறுபடியும் கட்டினால், பிரமாணத்தை மீறுகிறவனென்று காண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வனுக்கென்று பிழைக்கும்படி நான் நியாயப்பிரமாணத்தினாலே நியாயப்பிரமாணத்திற்கு ம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றிஸ்துவுடனேகூடச் சிலுவையிலறையப்பட்டேன்; ஆயினும், பிழைத்திருக்கிறேன்; இனி நான் அல்ல, கிறிஸ்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ள் பிழைத்திருக்கிறார்; நான் இப்பொழுது மாம்சத்தில் பிழைத்திருக்கிறதோ, என்னில் அன்பு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த் தம்மைத்தாமே ஒப்புக்கொடுத்த தேவனுடைய குமாரனைப்பற்றும் விசுவாசத்தினாலே பிழை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தேவனுடைய கிருபையை விருதாவாக்குகிறதில்லை; நீதியானது நியாயப்பிரமாணத்தினாலே வரு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 மரித்தது வீணா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2]]></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2026-09-17T00:33:12Z</dcterms:created>
  <dcterms:modified xsi:type="dcterms:W3CDTF">2026-09-17T00:33:12Z</dcterms:modified>
  <dc:title>கலாத்தியர்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