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ார்: நீங்கள் நியாயத்தைக் கைக்கொண்டு, நீதியைச் செய்யுங்கள் என் இரட்சிப்பு வரவும், என் நீதி வெளிப்படவும் சமீபம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ார்: நீங்கள் நியாயத்தைக் கைக்கொண்டு, நீதியைச் செய்யுங்கள் என் இரட்சிப்பு வரவும், என் நீதி வெளிப்படவும் சமீபமா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ச் செய்கிற மனுஷனும், இதைப் பற்றிக்கொண்டிருந்து, ஓய்வுநாளைப் பரிசுத்தக் குலைச்சலாக்காதபடி ஆசரித்து, ஒரு பொல்லாப்பையும் செய்யாதபடி தன் கையைக் காத்துக்கொண்டிருக்கிற மனுபுத்திரனும் பாக்கிய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ச் செய்கிற மனுஷனும், இதைப் பற்றிக்கொண்டிருந்து, ஓய்வுநாளைப் பரிசுத்தக் குலைச்சலாக்காதபடி ஆசரித்து, ஒரு பொல்லாப்பையும் செய்யாதபடி தன் கையைக் காத்துக்கொண்டிருக்கிற மனுபுத்திரனும் பாக்கிய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ைச் சேர்ந்த அந்நியபுத்திரன்: கர்த்தர் என்னைத் தம்முடைய ஜனத்தைவிட்டு முற்றிலும் பிரித்துப்போடுவாரென்று சொல்லானாக; அண்ணகனும், இதோ, நான் பட்டமரமென்று சொல்லான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ைச் சேர்ந்த அந்நியபுத்திரன்: கர்த்தர் என்னைத் தம்முடைய ஜனத்தைவிட்டு முற்றிலும் பிரித்துப்போடுவாரென்று சொல்லானாக; அண்ணகனும், இதோ, நான் பட்டமரமென்று சொல்லான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ஓய்வுநாட்களை ஆசரித்து, எனக்கு இஷ்டமானவைகைளைத் தெரிந்துகொண்டு உடன்படிக்கையைப் பறறிக்கொள்ளுகிற அண்ணகர்களைக் குறித்துக் கர்த்தர் சொல்லுகிறது என்னவென்றால்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ஓய்வுநாட்களை ஆசரித்து, எனக்கு இஷ்டமானவைகைளைத் தெரிந்துகொண்டு உடன்படிக்கையைப் பறறிக்கொள்ளுகிற அண்ணகர்களைக் குறித்துக் கர்த்தர் சொல்லுகிறது என்னவென்றால்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அவர்களுக்கு என் ஆலயத்திலும், என் மதில்களுக்குள்ளும் குமாரருக்கும் குமாரத்திகளுக்குமுரிய இடத்தையும் கீர்த்தியையும்பார்க்கிலும், உத்தம இடத்தையும் கீர்த்தியையும் கொடுப்பேன், என்றும் அழியாத நித்திய நாமத்தை அவர்களுக்கு அருள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அவர்களுக்கு என் ஆலயத்திலும், என் மதில்களுக்குள்ளும் குமாரருக்கும் குமாரத்திகளுக்குமுரிய இடத்தையும் கீர்த்தியையும்பார்க்கிலும், உத்தம இடத்தையும் கீர்த்தியையும் கொடுப்பேன், என்றும் அழியாத நித்திய நாமத்தை அவர்களுக்கு அருள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ைச் சேவிக்கவும், கர்த்தருடைய நாமத்தை நேசிக்கவும் அவருக்கு ஊழியக்காரராயிருக்கவும், அவரைச் சேர்ந்து, ஓய்வுநாளைப் பரிசுத்தக்குலைச்சலாக்காதபடி ஆசரித்து என் உடன்படிக்கையைப் பற்றிக்கொண்டிருக்கிற அந்நியபுத்திரர் அனைவரைய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ைச் சேவிக்கவும், கர்த்தருடைய நாமத்தை நேசிக்கவும் அவருக்கு ஊழியக்காரராயிருக்கவும், அவரைச் சேர்ந்து, ஓய்வுநாளைப் பரிசுத்தக்குலைச்சலாக்காதபடி ஆசரித்து என் உடன்படிக்கையைப் பற்றிக்கொண்டிருக்கிற அந்நியபுத்திரர் அனைவரைய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ைச் சேவிக்கவும், கர்த்தருடைய நாமத்தை நேசிக்கவும் அவருக்கு ஊழியக்காரராயிருக்கவும், அவரைச் சேர்ந்து, ஓய்வுநாளைப் பரிசுத்தக்குலைச்சலாக்காதபடி ஆசரித்து என் உடன்படிக்கையைப் பற்றிக்கொண்டிருக்கிற அந்நியபுத்திரர் அனைவரைய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பரிசுத்த பர்வதத்துக்குக் கொண்டுவந்து: என் ஜெபவீட்டிலே அவர்களை மகிழப்பண்ணுவேன்; அவர்களுடைய சர்வாங்கதகனங்களும், அவர்களுடைய பலிகளும், என் பலிபீடத்தின்மேல் அங்கிகரிக்கப்பட்டிருக்கும்; என்னுடைய வீடு சகல ஜனங்களுக்கும் ஜெபவீடு என்னப்ப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பரிசுத்த பர்வதத்துக்குக் கொண்டுவந்து: என் ஜெபவீட்டிலே அவர்களை மகிழப்பண்ணுவேன்; அவர்களுடைய சர்வாங்கதகனங்களும், அவர்களுடைய பலிகளும், என் பலிபீடத்தின்மேல் அங்கிகரிக்கப்பட்டிருக்கும்; என்னுடைய வீடு சகல ஜனங்களுக்கும் ஜெபவீடு என்னப்ப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ல் தள்ளுண்டவர்களைச் சேர்க்கிற கர்த்தராகிய ஆண்டவர்: அவனிடத்தில் சேர்க்கப்பட்டவர்களையல்லாமல் இன்னும் அவனிடத்தில் சேர்ப்பேன் என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ல் தள்ளுண்டவர்களைச் சேர்க்கிற கர்த்தராகிய ஆண்டவர்: அவனிடத்தில் சேர்க்கப்பட்டவர்களையல்லாமல் இன்னும் அவனிடத்தில் சேர்ப்பேன் என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ெளியில் சஞ்சரிக்கிற சகல மிருகங்களே, காட்டிலுள்ள சகல மிருகங்களே, பட்சிக்க வார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டைய காவற்காரர் எல்லாரும் ஒன்றும் அறியாத குருடர்; அவர்களெல்லாரும் குலைக்கமாட்டாத ஊமையான நாய்கள்; தூக்கமயக்கமாய்ப் புலம்புகிறவர்கள், படுத்துக்கொள்ளுகிறவர்கள், நித்திரைப் பிரியர்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டைய காவற்காரர் எல்லாரும் ஒன்றும் அறியாத குருடர்; அவர்களெல்லாரும் குலைக்கமாட்டாத ஊமையான நாய்கள்; தூக்கமயக்கமாய்ப் புலம்புகிறவர்கள், படுத்துக்கொள்ளுகிறவர்கள், நித்திரைப் பிரியர்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ிருப்தியடையாமலிருக்கும் பெருவயிற்று நாய்கள்; பகுத்தறிவில்லாத மேய்ப்பர்; அவர்களில் ஒவ்வொருவனும் தன் தன் வழியையும் அவனவன் தன் தன் மூலையிலிருந்து தன் தன் பொழிவையும் நோக்கிக்கொண்டிருக்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ிருப்தியடையாமலிருக்கும் பெருவயிற்று நாய்கள்; பகுத்தறிவில்லாத மேய்ப்பர்; அவர்களில் ஒவ்வொருவனும் தன் தன் வழியையும் அவனவன் தன் தன் மூலையிலிருந்து தன் தன் பொழிவையும் நோக்கிக்கொண்டிருக்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ிருப்தியடையாமலிருக்கும் பெருவயிற்று நாய்கள்; பகுத்தறிவில்லாத மேய்ப்பர்; அவர்களில் ஒவ்வொருவனும் தன் தன் வழியையும் அவனவன் தன் தன் மூலையிலிருந்து தன் தன் பொழிவையும் நோக்கிக்கொண்டிருக்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ருங்கள், திராட்சரசத்தைக் கொண்டுவருவேன், மதுவைக் குடிப்போம்; நாளையத்தினம் இன்றையத்தினம்போலவும், இதற்கு அதிகமாகவும் இருக்கும் என்ப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ருங்கள், திராட்சரசத்தைக் கொண்டுவருவேன், மதுவைக் குடிப்போம்; நாளையத்தினம் இன்றையத்தினம்போலவும், இதற்கு அதிகமாகவும் இருக்கும் என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ఈలాగు సెలవిచ్చుచున్నాడు నా రక్షణ వచ్చుటకు సిద్ధముగా ఉన్నది నా నీతి వెల్లడియగుటకు సిద్ధ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న్నది. న్యాయవిధిని అనుసరించుడి నీతిని అనుసరించి నడుచ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ేను నియమించిన విశ్రాంతిదినమును అపవిత్రపరచ కుండ దానిని అనుసరించుచు ఏ కీడు చేయకుండ తన చే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ిగబట్టువాడు ధన్యుడు ఆ ప్రకారము చేసి దాని రూఢిగా గైకొను నరుడు ధన్య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ను హత్తుకొను అన్యుడు నిశ్చయముగా యెహోవా తన జనులలోనుండి నన్ను వెలివేయునని అనుకొనవద్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షండుడునేను ఎండిన చెట్టని అనుకొనవద్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ేను నియమించిన విశ్రాంతిదినములను ఆచరించుచు నాకిష్టమైనవాటిని కోరుకొనుచు నా నిబంధన నాధ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కొనుచున్న షండులను గూర్చి యెహోవా ఈలాగు సెలవిచ్చ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ా యింటను నా ప్రాకారములలోను ఒక భాగ మును వారికిచ్చెదను కొడుకులు కూతుళ్లు అని యనిపించుకొనుటకంట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్రేష్ఠమైన పేరు వారికి పెట్టుచున్నాను కొట్టివేయబడని నిత్యమైన పేరు వారికి పెట్టుచ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ిశ్రాంతిదినమును అపవిత్రపరచకుండ ఆచరించుచు నా నిబంధనను ఆధారము చేసికొనుచు యెహోవాకు దాసులై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మమును ప్రేమించుచు ఆయనకు పరిచర్య చేయవలెనని ఆయన పక్షమున చేరు అన్యులను నా పరిశుద్ధ పర్వత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ోడుకొని వచ్చ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ా ప్రార్థన మందిరములో వారిని ఆనందింపజేసెదను నా బలిపీఠముమీద వారర్పించు దహనబలులును బలు లును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గీకారములగును నా మందిరము సమస్తజనులకు ప్రార్థనమందిరమన 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ఇశ్రాయేలీయులలో వెలివేయబడినవారిని సమకూర్చు ప్రభువగు యెహోవా వాక్కు ఇదే నేను సమకూర్చిన ఇశ్రాయే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ిపైగా ఇతరు లను కూర్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పొలములోని సమస్త జంతువులారా, అడవిలోని సమస్త మృగములారా, భక్షించుటకు రం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రి కాపరులు గ్రుడ్డివారు వారందరు తెలివిలేనివారు వారందరు మూగకుక్కలు మొరుగలేరు కలవరించ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డుకొనువారు నిద్రాసక్త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కుక్కలు తిండికి ఆతురపడును, ఎంత తినినను వాటికి తృప్తిలేదు. ఈ కాపరులు అట్టివారే వారు దే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వేచింపజాలరు వారందరు తమకిష్టమైన మార్గమున పోవుదురు ఒకడు తప్పకుండ అందరు స్వప్రయోజనమే విచ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ించ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వారిట్లందురునేను ద్రాక్షారసము తెప్పించెదను మనము మద్యము నిండారులగునట్లు త్రాగుదము రండి నే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రిగినట్టు రేపు మరి లక్షణముగా జర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2026-10-20T03:32:34Z</dcterms:created>
  <dcterms:modified xsi:type="dcterms:W3CDTF">2026-10-20T03:32:34Z</dcterms:modified>
  <dc:title>యెషయా : 56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