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presProps" Target="presProps.xml"/>
  <Relationship Id="rId85" Type="http://schemas.openxmlformats.org/officeDocument/2006/relationships/viewProps" Target="viewProps.xml"/>
  <Relationship Id="rId8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ஏலாவின் குமாரன் ஓசெயாவின் மூன்றாம் வருஷத்திலே ஆகாஸ் என்னும் யூதாவுடைய ராஜாவின் குமாரனாகிய எசேக்கியா ராஜாவா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ஏலாவின் குமாரன் ஓசெயாவின் மூன்றாம் வருஷத்திலே ஆகாஸ் என்னும் யூதாவுடைய ராஜாவின் குமாரனாகிய எசேக்கியா ராஜாவா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, இருபத்தைந்து வயதாயிருந்து, எருசலேமிலே இருபத்தொன்பது வருஷம் அரசாண்டான்; சகரியாவின் குமாரத்தியாகிய அவன் தாயின் பேர் ஆபி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, இருபத்தைந்து வயதாயிருந்து, எருசலேமிலே இருபத்தொன்பது வருஷம் அரசாண்டான்; சகரியாவின் குமாரத்தியாகிய அவன் தாயின் பேர் ஆபி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தகப்பனாகிய தாவீது செய்தபடியெல்லாம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ஸ்ரவேலின் தேவனாகிய கர்த்தரின்மேல் வைத்த நம்பிக்கையிலே, அவனுக்குப் பின்னும் அவனுக்கு முன்னும் இருந்த யூதாவின் ராஜாக்களிலெல்லாம் அவனைப்போல் ஒருவனும் இருந்த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ஸ்ரவேலின் தேவனாகிய கர்த்தரின்மேல் வைத்த நம்பிக்கையிலே, அவனுக்குப் பின்னும் அவனுக்கு முன்னும் இருந்த யூதாவின் ராஜாக்களிலெல்லாம் அவனைப்போல் ஒருவனும் இருந்த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ை விட்டுப் பின்வாங்காமல் அவரைச் சார்ந்திருந்து, கர்த்தர் மோசேக்குக் கற்பித்த அவருடைய கற்பனைகளைக் கைக்கொண்டு நட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ை விட்டுப் பின்வாங்காமல் அவரைச் சார்ந்திருந்து, கர்த்தர் மோசேக்குக் கற்பித்த அவருடைய கற்பனைகளைக் கைக்கொண்டு நட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் அவனோடிருந்தார்; அவன் போகிற இடம் எங்கும் அவனுக்கு அநுகூலமாயிற்று; அவன் அசீரியா ராஜாவைச் சேவிக்காமல், அவன் அதிகாரத்தைத் தள்ளிவ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் அவனோடிருந்தார்; அவன் போகிற இடம் எங்கும் அவனுக்கு அநுகூலமாயிற்று; அவன் அசீரியா ராஜாவைச் சேவிக்காமல், அவன் அதிகாரத்தைத் தள்ளிவ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ெலிஸ்தரைக் காசாமட்டும் அதின் எல்லைகள் பரியந்தமும், காவலாளர் காக்கிற கோபுரங்கள் தொடங்கி அரணான நகரங்கள் பரியந்தமும் முறிய அட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ெலிஸ்தரைக் காசாமட்டும் அதின் எல்லைகள் பரியந்தமும், காவலாளர் காக்கிற கோபுரங்கள் தொடங்கி அரணான நகரங்கள் பரியந்தமும் முறிய அட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ஏலாவின் குமாரன் ஓசெயாவின் ஏழாம் வருஷத்திற்குச் சரியான எசேக்கியா ராஜாவின் நாலாம் வருஷத்திலே அசீரியா ராஜாவாகிய சல்மனாசார் சமாரியாவுக்கு விரோதமாய் வந்து அதை முற்றிக்கை போ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ஏலாவின் குமாரன் ஓசெயாவின் ஏழாம் வருஷத்திற்குச் சரியான எசேக்கியா ராஜாவின் நாலாம் வருஷத்திலே அசீரியா ராஜாவாகிய சல்மனாசார் சமாரியாவுக்கு விரோதமாய் வந்து அதை முற்றிக்கை போ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ு வருஷம் சென்றபின்பு, அவர்கள் அதைப் பிடித்தார்கள்; எசேக்கியாவின் ஆறாம் வருஷத்திலும், இஸ்ரவேலின் ராஜாவாகிய ஓசெயாவின் ஒன்பதாம் வருஷத்திலும் சமாரியா பிடி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ு வருஷம் சென்றபின்பு, அவர்கள் அதைப் பிடித்தார்கள்; எசேக்கியாவின் ஆறாம் வருஷத்திலும், இஸ்ரவேலின் ராஜாவாகிய ஓசெயாவின் ஒன்பதாம் வருஷத்திலும் சமாரியா பிடி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ீரியா ராஜா இஸ்ரவேலை அசீரியாவுக்குச் சிறைபிடித்துக்கொண்டுபோய், கோசான் நதியோரமான ஆலாகிலும் ஆபோரிலும் மேதியரின் பட்டணங்களிலும் குடியேற்ற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ீரியா ராஜா இஸ்ரவேலை அசீரியாவுக்குச் சிறைபிடித்துக்கொண்டுபோய், கோசான் நதியோரமான ஆலாகிலும் ஆபோரிலும் மேதியரின் பட்டணங்களிலும் குடியேற்ற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தேவனாகிய கர்த்தருடைய சத்தத்திற்குச் செவிகொடாமல், அவருடைய உடன்படிக்கையையும் கர்த்தரின் தாசனாகிய மோசே கற்பித்த யாவற்றையும் மீறி, அதற்குச் செவிகொடாமலும் அதின்படி செய்யாமலும் 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தேவனாகிய கர்த்தருடைய சத்தத்திற்குச் செவிகொடாமல், அவருடைய உடன்படிக்கையையும் கர்த்தரின் தாசனாகிய மோசே கற்பித்த யாவற்றையும் மீறி, அதற்குச் செவிகொடாமலும் அதின்படி செய்யாமலும் 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எசேக்கியாவின்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 அவைகளைப் பிட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எசேக்கியாவின்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 அவைகளைப் பிட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எசேக்கியா கர்த்தரின் ஆலயத்திலும் ராஜாவுடைய அரமனை பொக்கிஷங்களிலும் அகப்பட்ட எல்லா வெள்ளியையும் கொடு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யூதாவின் ராஜாவாகிய எசேக்கியா கர்த்தருடைய ஆலயக்கதவுகளிலும் நிலைகளிலும் தான் அழுத்தியிருந்த பொன் தகடுகளைக் கழற்றி அவைகளை அசீரியா ராஜாவுக்குக் கொடு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யூதாவின் ராஜாவாகிய எசேக்கியா கர்த்தருடைய ஆலயக்கதவுகளிலும் நிலைகளிலும் தான் அழுத்தியிருந்த பொன் தகடுகளைக் கழற்றி அவைகளை அசீரியா ராஜாவுக்குக் கொடு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வை அழைப்பித்தார்கள்;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அவர்களிடத்திற்குப் புறப்பட்டுப்போ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வை அழைப்பித்தார்கள்;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அவர்களிடத்திற்குப் புறப்பட்டுப்போ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ப்சாக்கே அவர்களை நோக்கி: அசீரியா ராஜாவாகிய மகா 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ப்சாக்கே அவர்களை நோக்கி: அசீரியா ராஜாவாகிய மகா 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ுத்தத்திற்கு மந்திராலோசனையும் வல்லமையும் உண்டென்று நீ சொல்லுகிறாயே, அது வாய்ப்பேச்சேயன்றி வேறல்ல; நீ என்னை விரோதிக்கும் படி யார்மேல் நம்பிக்கை வைத்திருக்கிறாய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 உருவிப்போம்; எகிப்தின் ராஜாவாகிய பார்வோன் தன்னை நம்புகிற யாவருக்கும் இப்படியே இருப்ப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 உருவிப்போம்; எகிப்தின் ராஜாவாகிய பார்வோன் தன்னை நம்புகிற யாவருக்கும் இப்படியே இருப்ப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னக்கு இரண்டாயிரம் குதிரைகளைக் கொடுப்பேன்; நீ அவைகள் மேல் ஏறத்தக்கவர்களைச் சம்பாதிக்கக் 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னக்கு இரண்டாயிரம் குதிரைகளைக் கொடுப்பேன்; நீ அவைகள் மேல் ஏறத்தக்கவர்களைச் சம்பாதிக்கக் 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ூறாதேபோனால், நீ என் ஆண்டவனுடைய ஊழியக்காரரில் ஒரே ஒரு சிறிய தலைவனின்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ூறாதேபோனால், நீ என் ஆண்டவனுடைய ஊழியக்காரரில் ஒரே ஒரு சிறிய தலைவனின்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கர்த்தருடைய கட்டளையில்லாமல் இந்த ஸ்தலத்தை அழிக்கவந்தேனோ? இந்த தேசத்திற்கு விரோதமாய்ப் போய் அதை அழித்துப்போடு என்று கர்த்தர் என்னோடே சொன்னாரே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கர்த்தருடைய கட்டளையில்லாமல் இந்த ஸ்தலத்தை அழிக்கவந்தேனோ? இந்த தேசத்திற்கு விரோதமாய்ப் போய் அதை அழித்துப்போடு என்று கர்த்தர் என்னோடே சொன்னாரே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ப்சாக்கே நின்று கொண்டு யூதபாஷையிலே உரத்தசத்தமாய்: அசீரியா ராஜாவாகிய மகாராஜாவுடைய வார்த்தையைக் கேள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ப்சாக்கே நின்று கொண்டு யூதபாஷையிலே உரத்தசத்தமாய்: அசீரியா ராஜாவாகிய மகாராஜாவுடைய வார்த்தையைக் கேளுங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சேக்கியா உங்களை வஞ்சியாதபடி பாருங்கள்; அவன் உங்களை என் கையிலிருந்து தப்புவிக்கமாட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நம்மை நிச்சயமாய்த் தப்புவிப்பார்; இந்த நகரம் அசீரியா ராஜாவின் கையில் ஒப்புக்கொடுக்கப்படுவதில்லை என்று சொல்லி,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நம்மை நிச்சயமாய்த் தப்புவிப்பார்; இந்த நகரம் அசீரியா ராஜாவின் கையில் ஒப்புக்கொடுக்கப்படுவதில்லை என்று சொல்லி,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சேக்கியாவின் சொல்லைக் கேளாதிருங்கள்; அசீரியா ராஜா சொல்லுகிறதாவது: நீங்கள் என்னோடே ராசியாகி, காணிக்கையோடே என்னிடத்தில் வாருங்கள்; நான் வந்து, உங்களை உங்கள் தேசத்துக்கு ஒப்பான தானியமும் திராட்சத்தோட்டமுமுள்ள தேசமும், அப்பமும் திராட்சரசமுமுள்ள தேசமும், ஒலிவ எண்ணெயும் தேனுமுள்ள தேசமுமாகிய சீமைக்கு அழைத்துக்கொண்டுபோகுமளவ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சேக்கியாவின் சொல்லைக் கேளாதிருங்கள்; அசீரியா ராஜா சொல்லுகிறதாவது: நீங்கள் என்னோடே ராசியாகி, காணிக்கையோடே என்னிடத்தில் வாருங்கள்; நான் வந்து, உங்களை உங்கள் தேசத்துக்கு ஒப்பான தானியமும் திராட்சத்தோட்டமுமுள்ள தேசமும், அப்பமும் திராட்சரசமுமுள்ள தேசமும், ஒலிவ எண்ணெயும் தேனுமுள்ள தேசமுமாகிய சீமைக்கு அழைத்துக்கொண்டுபோகுமளவும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சேக்கியாவின் சொல்லைக் கேளாதிருங்கள்; அசீரியா ராஜா சொல்லுகிறதாவது: நீங்கள் என்னோடே ராசியாகி, காணிக்கையோடே என்னிடத்தில் வாருங்கள்; நான் வந்து, உங்களை உங்கள் தேசத்துக்கு ஒப்பான தானியமும் திராட்சத்தோட்டமுமுள்ள தேசமும், அப்பமும் திராட்சரசமுமுள்ள தேசமும், ஒலிவ எண்ணெயும் தேனுமுள்ள தேசமுமாகிய சீமைக்கு அழைத்துக்கொண்டுபோகுமளவும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ஜாதிகளுடைய தேவர்களில் யாராவது தங்கள் தேசத்தை அசீரியா ராஜாவின் கைக்குத் தப்புவித்ததுண்டோ?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மாத், அர்பாத் பட்டணங்களின் தேவர்கள் எங்கே? செப்பர்வாயீம், ஏனா, ஈவாப் பட்டணங்கள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மாத், அர்பாத் பட்டணங்களின் தேவர்கள் எங்கே? செப்பர்வாயீம், ஏனா, ஈவாப் பட்டணங்கள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ருசலேமை என் கைக்குத் தப்புவிப்பார் என்பதற்கு, அந்த தேசங்களுடைய எல்லா தேவர்களுக்குள்ளும் தங்கள் தேசத்தை என் கைக்குத் தப்புவித்தவர் யார் என்கிறார் என்று சொன்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ருசலேமை என் கைக்குத் தப்புவிப்பார் என்பதற்கு, அந்த தேசங்களுடைய எல்லா தேவர்களுக்குள்ளும் தங்கள் தேசத்தை என் கைக்குத் தப்புவித்தவர் யார் என்கிறார் என்று சொன்ன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ஜனங்கள் அவனுக்கு ஒரு வார்த்த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ஜனங்கள் அவனுக்கு ஒரு வார்த்த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శ్రాయేలురాజును ఏలా కుమారుడునైన హోషేయ... యేలుబడిలో మూడవ సంవత్సరమందు యూదారాజును ఆహాజు కుమారుడున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ిజ్కియా యేలనారంభ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ఏలనారంభించినప్పుడు ఇరువది యయిదేండ్లవాడై యెరూషలేమునందు ఇరువది తొమి్మది సంవత్సరములు ఏ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తల్లి జెకర్యా కుమార్తె; ఆమెకు అబీ అని ప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న పితరుడైన దావీదు చేసినట్లు అతడు యెహోవా దృష్టికి పూర్ణముగా నీతిననుస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ఉన్నత స్థలములను కొట్టివేసి విగ్రహములను పగులగొట్టి దేవతా స్తంభ ములను పడగొట్టి మోషేచేసిన యిత్త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ర్పమును ఛిన్నాభిన్నములుగా చేసెను. దానికి ఇశ్రాయేలీయులు నెహుష్టానను పేరుపెట్టి దానికి ధూపము వేయ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 యుండ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తడు ఇశ్రాయేలీయుల దేవుడైన యెహోవా యందు విశ్వాసముంచినవాడు; అతని తరువాత వచ్చిన యూదా రాజులలోన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ర్వికులైన రాజులలోను అతనితో సమమైనవాడు ఒకడును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డు యెహోవాతో హత్తుకొని, ఆయనను వెంబడించుటలో వెనుక తీయక ఆయన మోషేకు ఆజ్ఞాపించిన ఆజ్ఞల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ైకొన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వున యెహోవా అతనికి తోడుగా ఉండెను; తాను వెళ్లిన చోట నెల్ల అతడు జయము పొందెను. అతడు అష్షూరు రాజ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వచేయకుండ అతనిమీద తిరుగ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గాజా పట్టణమువరకు దాని సరిహద్దులవరకు కాపరుల గుడిసెలయందేమి, ప్రాకారములుగల పట్టణములయందేమ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తటను అతడు ఫిలిష్తీయులను ఓడ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రాజైన హిజ్కియా యేలుబడిలో నాలుగవ సంవత్సర మందు, ఇశ్రాయేలురాజైన ఏలా కుమారు డగు హోషేయ యేలుబడిలో ఏడ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వత్సరమందు, అష్షూరురాజైన షల్మ నేసెరు షోమ్రోను పట్ణణముమీదికి వచ్చి ముట్టడ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ూడు సంవత్సరములు పూర్తియైన తరువాత అష్షూరీయులు దాని పట్టుకొనిరి. హిజ్కియా యేలుబడిలో ఆర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వత్సరమందు, ఇశ్రాయేలురాజైన హోషేయ యేలు బడిలో తొమి్మదవ సంవత్సరమందు షోమ్రోను పట్టణము ప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తమ దేవుడైన యెహోవా సెలవిచ్చిన మాట విననివారై ఆయన నిబంధనకును ఆయన సేవకుడైన మోషే ఆజ్ఞాప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ంతటికిని లోబడక అతిక్రమించి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ష్షూరు రాజు ఇశ్రాయేలు వారిని అష్షూరు దేశములోనికి తీసికొని పోయి గోజాను నది దగ్గరనున్న హాలహ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ాబోరు అను పట్టణములలోను మాదీయుల పట్టణములలోను వారిని ఉ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రాజైన హిజ్కియా యేలుబడిలో పదునాలుగవ సంవ త్సరమందు అష్షూరురాజైన సన్హెరీబు యూదా దేశ మంద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కారములుగల పట్టణములన్నిటి మీదికి వచ్చి వాటిని పట్ట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ూదారాజైన హిజ్కియా లాకీషు పట్టణమందున్న అష్షూరు రాజునొద్దకు దూతలను పంపినావలన తప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ది;నాయొద్దనుండి తిరిగి నీవు వెళ్లిపోయినయెడల నామీద నీవు మోపినదానిని నేను భరించుద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తమానముచేయగా, అష్షూరురాజు యూదా రాజైన హిజ్కియాకు ఆరు వందల మణుగుల వెండియు అరువది మణుగుల బంగా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ుల్మానాగా నియ 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ావున హిజ్కియా యెహోవా మందిర మందును రాజనగరునందున్న పదార్థములలో కనబడిన వెండియంతయు అతనిక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మరియు ఆ కాలమందు హిజ్కియా దేవాలయపు తలుపులకున్న బంగారమును తాను కట్టించిన స్తంభములకున్న బంగా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యించి అష్షూరు రాజునక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అంతట అష్షూరురాజు తర్తానును రబ్సారీసును రబ్షా కేనును లాకీషు పట్టణమునుండి యెరూష లేమునందున్న రాజ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ిజ్కియామీదికి బహు గొప్ప సమూహముతో పంపెను. వారు యెరూషలేముమీదికి వచ్చి చాకిరేవు మార్గమందున్న మెరకకొ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ువ యొద్ద ప్రవేశించి నిలిచి రాజును పిలువన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హిల్కీయా కుమారుడును గృహనిర్వాహకుడునైన ఎల్యా కీమును, శాస్త్రియగు షెబ్నాయును, రాజ్యపుదస్తావేజ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ద నున్న ఆసాపు కుమారుడైన యోవాహును వారి యొద్దకు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ప్పుడు రబ్షాకే వారితో ఇట్లనెనుఈ మాట హిజ్కియాతో తెలియజెప్పుడుమహా రాజైన అష్షూరు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ినదేమనగానీవు ఈలాగు చెప్పవలెను. నీవు నమ్ముకొను ఈ ఆశ్రయాస్పదము ఏపాటి ప్రయోజనకార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యుద్ధ విషయములో నీ యోచనయు నీ బలమును వట్టి మాటలే. ఎవని నమ్ముకొని నామీద తిరుగుబాటు చేయుచున్నా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లిగిన రెల్లువంటి యీ ఐగుప్తును నీవు నమ్ముకొనుచున్నావు గదా ఒకడు దానిమీద ఆనుకొన్నయెడల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చేతికి గుచ్చు కొని దూసి పోవును. ఐగుప్తురాజైన ఫరో అతని నమ్ముకొను వారి కందరికిని అట్టివాడ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ా దేవుడైన యెహోవాను మేము నమ్ముకొనుచున్నామని మీరు నాతో చెప్పెద రేమో సరే. -- యెరూషలేమందున్న య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ిపీఠమునొద్ద మాత్రమే మీరు నమస్కారము చేయవలెనని యూదా వారికిని యెరూషలేమువారికిని ఆజ్ఞ ఇచ్చి హిజ్కి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వని ఉన్నతస్థలములను బలిపీఠములను పడగొట్టెనో ఆయనేగదా యెహో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కావున చిత్తగించి అష్షూరు రాజైన నా యేలినవానితో పందెము వేయుము; రెండువేల గుఱ్ఱములమీద రౌత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క్కించుటకు నీకు శక్తియున్న యెడల నేను వాటిని నీకి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ట్లయితే నా యజ మానుని సేవకులలో అత్యల్పుడైన అధిపతియగు ఒకనిని నీవేలాగు ఎదిరింతువు? రథములను రౌత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ునని ఐగుప్తురాజును నీవు ఆశ్రయించుకొంటి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యెహోవా సెలవు నొందకయే ఈ దేశమును పాడుచేయుటకు నేను వచ్చితినా? లేదు; ఆ దేశముమీదికి పోయి దాని ప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మని యెహోవా నాకు ఆజ్ఞ ఇచ్చెన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హిల్కీయా కుమారుడైన ఎల్యాకీము షెబ్నాయు యోవాహు అనువారుచిత్తగించుము, నీ దాసులమైన మాకు సిరియా భా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ును గనుక దానితో మాట లాడుము; ప్రాకారముమీద నున్న ప్రజల వినికిడిలో యూదుల భాషతో మాటలాడక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బ్షాకే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రబ్షాకేఈ మాటలు చెప్పుటకై నా యజమానుడు నీ యజమానునియొద్దకును నీయొద్దకును నన్ను పంపెనా? తమమల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ునట్లును తమ మూత్రమును త్రాగునట్లును మీతోకూడ ప్రాకారముమీద కూర్చున్నవారియొద్దకును నన్ను పంపెనుగ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గొప్పశబ్దముతో యూదాభాషతో ఇట్లనెనుమహారాజైన అష్షూరురాజు సెలవిచ్చిన మాటలు వినుడి. 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ి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​హిజ్కియాచేత మోసపోకుడి; నా చేతిలోనుండి మిమ్మును విడిపింప శక్తి వానికి చా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​యెహోవాను బట్టి మిమ్మును నమి్మంచియెహోవా మనలను విడిపించును, ఈ పట్టణము అష్షూరురాజు చేత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క్కకపోవునని హిజ్కియా చెప్పుచున్నాడ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హిజ్కియా చెప్పిన మాట మీరంగీకరింపవద్దు; అష్షూరురాజు సెలవిచ్చినదేమ నగానాతో సంధిచేసికొని నా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బయటికి వచ్చినయెడల మీలో ప్రతిమనిషి తన ద్రాక్షచెట్టుఫలమును తన అంజూరపుచెట్టు ఫలమును తినుచు తన బా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ళ్లు త్రాగుచ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టుపిమ్మట మీరుచావక బ్రదుకునట్లుగా మేము వచ్చి మీ దేశమువంటి దేశమునకు, అనగా గోధుమ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ారసమును గల దేశమునకును, ఆహారమును ద్రాక్షచెట్లును గల దేశమున కును,ఒలీవతైలమును తేనెయున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నకును మిమ్మును తీసికొని పోవుదును, అచ్చట మీరు సుఖముగా నుందురు. కావునయెహోవా మిమ్మును విడిపించ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 హిజ్కియా మీకు బోధించు మాటలను విన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ఆయా జనముల దేవతలలో ఏదైనను తన దేశమును అష్షూరురాజు చేతిలోనుండి విడిపించె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హమాతు దేవతలు ఏమా యెను? అర్పాదు దేవతలు ఏమాయెను? సెపర్వయీము దేవతలు ఏమాయెను? హేన ఇవ్వా అను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తలు ఏమాయెను? (షోమ్రోను దేశపు) దేవత మా చేతిలోనుండి షోమ్రోనును విడిపించె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​యెహోవా మా చేతిలోనుండి యెరూషలేమును విడిపించుననుటకు ఆయా దేశముల దేవతలలో ఏదైనను తన దేశమును 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ిలోనుండి విడిపించినది కలదా 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​అయితే అతనికి ప్రత్యుత్తరమియ్యవద్దని రాజు సెలవిచ్చి యుండుటచేత జనులు ఎంతమాత్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్యుత్తరమియ్యక ఊరక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​గృహ నిర్వాహకుడును హిల్కీయా కుమారుడు నైన ఎల్యాకీ మును, శాస్త్రియగు షెబ్నాయును, రాజ్య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స్తావేజులమీదనున్న ఆసాపు కుమారుడైన యోవాహును, బట్టలు చింపుకొని హిజ్కియాయొద్దకు వచ్చి, రబ్షాకే పలిక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న్నియు తెలియజ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2026-10-21T09:35:14Z</dcterms:created>
  <dcterms:modified xsi:type="dcterms:W3CDTF">2026-10-21T09:35:14Z</dcterms:modified>
  <dc:title>2 రాజులు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