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ற்குப் பின்பு நான் சூரியனுக்குக்கீழே செய்யப்படும் கொடுமைகளையெல்லாம் சிந்தித்துப்பார்த்தேன்; இதோ ஒடுக்கப்பட்டவர்களின் கண்ணீரைக் கண்டேன், அவர்களைத் தேற்றுவாரில்லை; ஒடுக்குகிறவர்கள் பட்சத்தில் பெலமிருந்தது, அப்படியிருந்தும் தேற்றுவார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ற்குப் பின்பு நான் சூரியனுக்குக்கீழே செய்யப்படும் கொடுமைகளையெல்லாம் சிந்தித்துப்பார்த்தேன்; இதோ ஒடுக்கப்பட்டவர்களின் கண்ணீரைக் கண்டேன், அவர்களைத் தேற்றுவாரில்லை; ஒடுக்குகிறவர்கள் பட்சத்தில் பெலமிருந்தது, அப்படியிருந்தும் தேற்றுவார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ற்குப் பின்பு நான் சூரியனுக்குக்கீழே செய்யப்படும் கொடுமைகளையெல்லாம் சிந்தித்துப்பார்த்தேன்; இதோ ஒடுக்கப்பட்டவர்களின் கண்ணீரைக் கண்டேன், அவர்களைத் தேற்றுவாரில்லை; ஒடுக்குகிறவர்கள் பட்சத்தில் பெலமிருந்தது, அப்படியிருந்தும் தேற்றுவார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தலால் இன்னும் உயிரோடிருந்து பிழைக்கிறவர்களைப்பார்க்கிலும் முன்னமே காலஞ்சென்று செத்தவனையே பாக்கியவான்கள் என்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்விரு திறத்தாருடைய நிலைமையைப்பார்க்கிலும் இன்னும் பிறவாதவனுடைய நிலைமையே வாசி; அவன் சூரியனுக்குக் கீழே செய்யப்படும் துர்ச்செய்கைகளைக் காணவில்லைய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ன் படும் எல்லாப் பிரயாசமும், பயன்படும் எல்லாக் கிரியையும், அயலானுடைய பொறாமைக்கு ஏதுவாயிருக்கிறதை நான் கண்டேன்; இதுவும் மாயை, மனதுக்கு சஞ்சலமுமாய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ன் படும் எல்லாப் பிரயாசமும், பயன்படும் எல்லாக் கிரியையும், அயலானுடைய பொறாமைக்கு ஏதுவாயிருக்கிறதை நான் கண்டேன்; இதுவும் மாயை, மனதுக்கு சஞ்சலமுமாய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ூடன் தன் கைகளைக் கட்டிக்கொண்டு, தன் சதையையே தின்கி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ருத்தத்தோடும் மனச்சஞ்சலத்தோடும் இரண்டு கைப்பிடியும் நிறையக்கொண்டிருப்பதைப்பார்க்கிலும், அமைச்சலோடு ஒருகைப்பிடி நிறையக் கொண்டிருப்பதே நல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நான் திரும்பிக்கொண்டு சூரியனுக்குக் கீழே செய்யப்படும் மாயையான வேறொரு காரியத்தைக் கண்ட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் ஒண்டிக்காரனாயிருக்கிறான்; அவனுக்கு உடனாளியுமில்லை, அவனுக்குப் பிள்ளையும் சகோதரனுமில்லை; அப்படியிருந்தும் அவன்படும் பிரயாசத்துக்கு முடிவில்லை; அவன் கண் ஐசுவரியத்தால் திருப்தியாகிறதுமில்லை; நான் ஒரு நன்மையையும் அநுபவியாமல் யாருக்காகப் பிரயாசப்படுகிறேன் என்று அவன் சிந்திக்கிறதுமில்லை; இதுவும் மாயை தீராத தொ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் ஒண்டிக்காரனாயிருக்கிறான்; அவனுக்கு உடனாளியுமில்லை, அவனுக்குப் பிள்ளையும் சகோதரனுமில்லை; அப்படியிருந்தும் அவன்படும் பிரயாசத்துக்கு முடிவில்லை; அவன் கண் ஐசுவரியத்தால் திருப்தியாகிறதுமில்லை; நான் ஒரு நன்மையையும் அநுபவியாமல் யாருக்காகப் பிரயாசப்படுகிறேன் என்று அவன் சிந்திக்கிறதுமில்லை; இதுவும் மாயை தீராத தொ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் ஒண்டிக்காரனாயிருக்கிறான்; அவனுக்கு உடனாளியுமில்லை, அவனுக்குப் பிள்ளையும் சகோதரனுமில்லை; அப்படியிருந்தும் அவன்படும் பிரயாசத்துக்கு முடிவில்லை; அவன் கண் ஐசுவரியத்தால் திருப்தியாகிறதுமில்லை; நான் ஒரு நன்மையையும் அநுபவியாமல் யாருக்காகப் பிரயாசப்படுகிறேன் என்று அவன் சிந்திக்கிறதுமில்லை; இதுவும் மாயை தீராத தொ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ஒண்டியாயிருப்பதிலும் இருவர் கூடியிருப்பது நலம்; அவர்களுடைய பிரயாசத்தினால் அவர்களுக்கு நல்ல பலனுண்டா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் விழுந்தால் அவன் உடனாளி அவனைத் தூக்கிவிடுவான்; ஒண்டியாயிருந்து விழுகிறவனுக்கு ஐயோ, அவனைத் தூக்கிவிடத் துணையில்லைய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் விழுந்தால் அவன் உடனாளி அவனைத் தூக்கிவிடுவான்; ஒண்டியாயிருந்து விழுகிறவனுக்கு ஐயோ, அவனைத் தூக்கிவிடத் துணையில்லைய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ண்டுபேராய்ப் படுத்துக்கொண்டிருந்தால் அவர்களுக்குச் சூடுண்டாகும்; ஒண்டியாயிருக்கிறவனுக்குச் சூடுண்டாவது எப்படி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வனை யாதாமொருவன் மேற்கொள்ள வந்தால் இருவரும் அவனுக்கு எதிர்த்துநிற்கலாம்; முப்புரிநூல் சீக்கிரமாய் அறா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வனை யாதாமொருவன் மேற்கொள்ள வந்தால் இருவரும் அவனுக்கு எதிர்த்துநிற்கலாம்; முப்புரிநூல் சீக்கிரமாய் அறா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னி ஆலோசனையைக் கேளாத கிழவனும் மூடனுமாகிய ராஜாவைப்பார்க்கிலும், ஏழையும் ஞானியுமாகிய இளைஞனே வாசி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னி ஆலோசனையைக் கேளாத கிழவனும் மூடனுமாகிய ராஜாவைப்பார்க்கிலும், ஏழையும் ஞானியுமாகிய இளைஞனே வாசி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ரசாளச் சிறைச்சாலையிலிருந்து புறப்படுவாருமுண்டு; ராஜாங்கத்தில் பிறந்து ஏழையாவாருமுண்ட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ூரியனுக்குக்கீழே ஜீவனுள்ளோர் யாவரும் ராஜாவின் பட்டத்திற்கு வரப்போகிற பிள்ளையின் பட்சத்தில் சார்ந்திருப்பதைக் கண்ட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ூரியனுக்குக்கீழே ஜீவனுள்ளோர் யாவரும் ராஜாவின் பட்டத்திற்கு வரப்போகிற பிள்ளையின் பட்சத்தில் சார்ந்திருப்பதைக் கண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ுக்குமுன் அப்படிச் செய்த ஜனங்களின் இலக்கத்திற்கு முடிவில்லை; இனி இருப்பவர்கள் இவன்மேலும் பிரியம் வைக்காமற்போவார்கள்; இதுவும் மாயையும், மனதுக்குச் சஞ்சலமுமாயி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ுக்குமுன் அப்படிச் செய்த ஜனங்களின் இலக்கத்திற்கு முடிவில்லை; இனி இருப்பவர்கள் இவன்மேலும் பிரியம் வைக்காமற்போவார்கள்; இதுவும் மாயையும், மனதுக்குச் சஞ்சலமுமா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1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मैं ने वह सब अन्धेर देखा जो संसार में होता है। और क्या देखा, कि अन्धेर सहने वालों के आंसू ब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े हैं, और उन को कोई शान्ति देने वाला नहीं! अन्धेर करने वालों के हाथ में शक्ति थी, परन्तु उन को को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ान्ति देने वाला नहीं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इसलिये मैं ने मरे हुओं को जो मर चुके हैं, उन जीवतों से जो अब तक जीवित हैं अधिक सराह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वरन उन दोनों से अधिक सुभागी वह है जो अब तक हुआ ही नहीं, न ये बुरे काम देखे जो संसार में होते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ब में ने सब परिश्रम के काम और सब सफल कामों को देखा जो लोग अपने पड़ोसी से जलन के कारण कर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 भी व्यर्थ और मन का कुढ़न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मूर्ख छाती पर हाथ रखे रहता और अपना मांस ख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चैन के साथ एक मुट्ठी उन दो मुट्ठियों से अच्छा है, जिनके साथ परिश्रम और मन का कुढ़ना हो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फिर मैं ने धरती पर यह भी व्यर्थ बात देख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कोई अकेला रहता और उसका कोई नहीं है; न उसके बेटा है, न भाई है, तौभी उसके परिश्रम का अन्त न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ता; न उसकी आंखें धन से सन्तुष्ट होती हैं, और न वह कहता है, मैं किस के लिये परिश्रम करता और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ीवन को सुखरहित रखता हूं? यह भी व्यर्थ और निरा दु:खभरा काम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एक से दो अच्छे हैं, क्योंकि उनके परिश्रम का अच्छा फल मिल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क्योंकि यदि उन में से एक गिरे, तो दूसरा उसको उठाएगा; परन्तु हाय उस पर जो अकेला हो कर गिरे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ा कोई उठाने वाला न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फिर यदि दो जन एक संग सोए तो वे गर्म रहेंगे, परन्तु कोई अकेला क्योंकर गर्म हो सक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यदि कोई अकेले पर प्रबल हो तो हो, परन्तु दो उसका साम्हना कर सकेंगे। जो डोरी तीन तागे से बटी हो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ल्दी नहीं टूटत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बुद्धिमान लड़का दरिद्र होन पर भी ऐसे बूढ़े और मूर्ख राजा से अधिक उत्तम है जो फिर सम्मति ग्रहण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चाहे वह उसके राज्य में धनहींन उत्पन्न हुआ या बन्दीगृह से निकलकर राजा हुआ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मैं ने सब जीवतों को जो धरती पर चलते फिरते हैं देखा कि वे उस दूसरे लड़के के संग हो लिये हैं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ा स्थान लेने के लिये खड़ा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वे सब लोग अनगिनित थे जिन पर वह प्रधान हुआ था। तौभी भविष्य में होने वाले लोग उसके कारण आनन्दित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ंगे। नि:सन्देह यह भी व्यर्थ और मन का कुढ़न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2026-10-20T09:00:59Z</dcterms:created>
  <dcterms:modified xsi:type="dcterms:W3CDTF">2026-10-20T09:00:59Z</dcterms:modified>
  <dc:title>सभाोपदेशक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